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1"/>
  </p:sldMasterIdLst>
  <p:notesMasterIdLst>
    <p:notesMasterId r:id="rId18"/>
  </p:notesMasterIdLst>
  <p:handoutMasterIdLst>
    <p:handoutMasterId r:id="rId19"/>
  </p:handoutMasterIdLst>
  <p:sldIdLst>
    <p:sldId id="256" r:id="rId2"/>
    <p:sldId id="2147468624" r:id="rId3"/>
    <p:sldId id="260" r:id="rId4"/>
    <p:sldId id="2147468623" r:id="rId5"/>
    <p:sldId id="2147468584" r:id="rId6"/>
    <p:sldId id="2147468614" r:id="rId7"/>
    <p:sldId id="297" r:id="rId8"/>
    <p:sldId id="2147468629" r:id="rId9"/>
    <p:sldId id="2147468630" r:id="rId10"/>
    <p:sldId id="2147468631" r:id="rId11"/>
    <p:sldId id="2147468635" r:id="rId12"/>
    <p:sldId id="2147468632" r:id="rId13"/>
    <p:sldId id="2147468636" r:id="rId14"/>
    <p:sldId id="2147468634" r:id="rId15"/>
    <p:sldId id="2147468638" r:id="rId16"/>
    <p:sldId id="2147468628"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ey, Pauline" initials="FP" lastIdx="2" clrIdx="0">
    <p:extLst>
      <p:ext uri="{19B8F6BF-5375-455C-9EA6-DF929625EA0E}">
        <p15:presenceInfo xmlns:p15="http://schemas.microsoft.com/office/powerpoint/2012/main" userId="S::pfahey@fr.imshealth.com::4a2121f4-b011-489e-9b6f-db613a720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488"/>
    <a:srgbClr val="F4F4F4"/>
    <a:srgbClr val="DA291C"/>
    <a:srgbClr val="959CA0"/>
    <a:srgbClr val="FE8A12"/>
    <a:srgbClr val="F4C65A"/>
    <a:srgbClr val="FFE2C4"/>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6327" autoAdjust="0"/>
  </p:normalViewPr>
  <p:slideViewPr>
    <p:cSldViewPr snapToGrid="0">
      <p:cViewPr varScale="1">
        <p:scale>
          <a:sx n="114" d="100"/>
          <a:sy n="114" d="100"/>
        </p:scale>
        <p:origin x="56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nzel, Natalie" userId="5f19c317-720b-4eef-ab92-8b1481ee5285" providerId="ADAL" clId="{B8BC701A-A07C-404F-915A-8FE038617521}"/>
    <pc:docChg chg="modSld">
      <pc:chgData name="Punzel, Natalie" userId="5f19c317-720b-4eef-ab92-8b1481ee5285" providerId="ADAL" clId="{B8BC701A-A07C-404F-915A-8FE038617521}" dt="2022-02-22T16:40:51.554" v="0" actId="20577"/>
      <pc:docMkLst>
        <pc:docMk/>
      </pc:docMkLst>
      <pc:sldChg chg="modSp mod">
        <pc:chgData name="Punzel, Natalie" userId="5f19c317-720b-4eef-ab92-8b1481ee5285" providerId="ADAL" clId="{B8BC701A-A07C-404F-915A-8FE038617521}" dt="2022-02-22T16:40:51.554" v="0" actId="20577"/>
        <pc:sldMkLst>
          <pc:docMk/>
          <pc:sldMk cId="2136439337" sldId="256"/>
        </pc:sldMkLst>
        <pc:spChg chg="mod">
          <ac:chgData name="Punzel, Natalie" userId="5f19c317-720b-4eef-ab92-8b1481ee5285" providerId="ADAL" clId="{B8BC701A-A07C-404F-915A-8FE038617521}" dt="2022-02-22T16:40:51.554" v="0" actId="20577"/>
          <ac:spMkLst>
            <pc:docMk/>
            <pc:sldMk cId="2136439337" sldId="256"/>
            <ac:spMk id="4" creationId="{3CF8D506-B3D3-49B3-85B0-129BCC513315}"/>
          </ac:spMkLst>
        </pc:spChg>
      </pc:sldChg>
    </pc:docChg>
  </pc:docChgLst>
  <pc:docChgLst>
    <pc:chgData name="Punzel, Natalie" userId="5f19c317-720b-4eef-ab92-8b1481ee5285" providerId="ADAL" clId="{BA7D740A-0C9E-4317-9AA7-AC6B18805858}"/>
    <pc:docChg chg="modSld">
      <pc:chgData name="Punzel, Natalie" userId="5f19c317-720b-4eef-ab92-8b1481ee5285" providerId="ADAL" clId="{BA7D740A-0C9E-4317-9AA7-AC6B18805858}" dt="2021-10-27T19:20:31.797" v="60" actId="20577"/>
      <pc:docMkLst>
        <pc:docMk/>
      </pc:docMkLst>
      <pc:sldChg chg="modSp mod">
        <pc:chgData name="Punzel, Natalie" userId="5f19c317-720b-4eef-ab92-8b1481ee5285" providerId="ADAL" clId="{BA7D740A-0C9E-4317-9AA7-AC6B18805858}" dt="2021-10-27T19:20:31.797" v="60" actId="20577"/>
        <pc:sldMkLst>
          <pc:docMk/>
          <pc:sldMk cId="3588976028" sldId="260"/>
        </pc:sldMkLst>
        <pc:graphicFrameChg chg="modGraphic">
          <ac:chgData name="Punzel, Natalie" userId="5f19c317-720b-4eef-ab92-8b1481ee5285" providerId="ADAL" clId="{BA7D740A-0C9E-4317-9AA7-AC6B18805858}" dt="2021-10-27T19:20:31.797" v="60" actId="20577"/>
          <ac:graphicFrameMkLst>
            <pc:docMk/>
            <pc:sldMk cId="3588976028" sldId="260"/>
            <ac:graphicFrameMk id="7" creationId="{49C25D69-86BD-4EE2-8392-A1267FD1CAE2}"/>
          </ac:graphicFrameMkLst>
        </pc:graphicFrameChg>
      </pc:sldChg>
    </pc:docChg>
  </pc:docChgLst>
  <pc:docChgLst>
    <pc:chgData name="Punzel, Natalie" userId="5f19c317-720b-4eef-ab92-8b1481ee5285" providerId="ADAL" clId="{E4713235-2722-41E5-98E9-1B84DAE04EA3}"/>
    <pc:docChg chg="modSld">
      <pc:chgData name="Punzel, Natalie" userId="5f19c317-720b-4eef-ab92-8b1481ee5285" providerId="ADAL" clId="{E4713235-2722-41E5-98E9-1B84DAE04EA3}" dt="2021-10-07T15:53:53.886" v="1" actId="20577"/>
      <pc:docMkLst>
        <pc:docMk/>
      </pc:docMkLst>
      <pc:sldChg chg="modSp mod">
        <pc:chgData name="Punzel, Natalie" userId="5f19c317-720b-4eef-ab92-8b1481ee5285" providerId="ADAL" clId="{E4713235-2722-41E5-98E9-1B84DAE04EA3}" dt="2021-10-07T15:53:53.886" v="1" actId="20577"/>
        <pc:sldMkLst>
          <pc:docMk/>
          <pc:sldMk cId="751121616" sldId="2147468629"/>
        </pc:sldMkLst>
        <pc:spChg chg="mod">
          <ac:chgData name="Punzel, Natalie" userId="5f19c317-720b-4eef-ab92-8b1481ee5285" providerId="ADAL" clId="{E4713235-2722-41E5-98E9-1B84DAE04EA3}" dt="2021-10-07T15:53:53.886" v="1" actId="20577"/>
          <ac:spMkLst>
            <pc:docMk/>
            <pc:sldMk cId="751121616" sldId="2147468629"/>
            <ac:spMk id="11" creationId="{8D46C2E0-25C8-41EC-8643-F5DF0998EDFC}"/>
          </ac:spMkLst>
        </pc:spChg>
      </pc:sldChg>
    </pc:docChg>
  </pc:docChgLst>
  <pc:docChgLst>
    <pc:chgData name="Punzel, Natalie" userId="5f19c317-720b-4eef-ab92-8b1481ee5285" providerId="ADAL" clId="{CBD8EE67-7FD2-44AC-9A9E-E2E37468613A}"/>
    <pc:docChg chg="custSel modSld">
      <pc:chgData name="Punzel, Natalie" userId="5f19c317-720b-4eef-ab92-8b1481ee5285" providerId="ADAL" clId="{CBD8EE67-7FD2-44AC-9A9E-E2E37468613A}" dt="2022-01-19T20:16:31.944" v="83" actId="20577"/>
      <pc:docMkLst>
        <pc:docMk/>
      </pc:docMkLst>
      <pc:sldChg chg="modSp mod">
        <pc:chgData name="Punzel, Natalie" userId="5f19c317-720b-4eef-ab92-8b1481ee5285" providerId="ADAL" clId="{CBD8EE67-7FD2-44AC-9A9E-E2E37468613A}" dt="2022-01-19T20:16:31.944" v="83" actId="20577"/>
        <pc:sldMkLst>
          <pc:docMk/>
          <pc:sldMk cId="3588976028" sldId="260"/>
        </pc:sldMkLst>
        <pc:graphicFrameChg chg="modGraphic">
          <ac:chgData name="Punzel, Natalie" userId="5f19c317-720b-4eef-ab92-8b1481ee5285" providerId="ADAL" clId="{CBD8EE67-7FD2-44AC-9A9E-E2E37468613A}" dt="2022-01-19T20:16:31.944" v="83" actId="20577"/>
          <ac:graphicFrameMkLst>
            <pc:docMk/>
            <pc:sldMk cId="3588976028" sldId="260"/>
            <ac:graphicFrameMk id="7" creationId="{49C25D69-86BD-4EE2-8392-A1267FD1CAE2}"/>
          </ac:graphicFrameMkLst>
        </pc:graphicFrameChg>
      </pc:sldChg>
    </pc:docChg>
  </pc:docChgLst>
  <pc:docChgLst>
    <pc:chgData name="Punzel, Natalie" userId="5f19c317-720b-4eef-ab92-8b1481ee5285" providerId="ADAL" clId="{7A446D68-38EE-44F1-88C8-83F7E7730A38}"/>
    <pc:docChg chg="custSel addSld delSld modSld">
      <pc:chgData name="Punzel, Natalie" userId="5f19c317-720b-4eef-ab92-8b1481ee5285" providerId="ADAL" clId="{7A446D68-38EE-44F1-88C8-83F7E7730A38}" dt="2022-01-07T19:36:59.854" v="321" actId="2711"/>
      <pc:docMkLst>
        <pc:docMk/>
      </pc:docMkLst>
      <pc:sldChg chg="modSp mod">
        <pc:chgData name="Punzel, Natalie" userId="5f19c317-720b-4eef-ab92-8b1481ee5285" providerId="ADAL" clId="{7A446D68-38EE-44F1-88C8-83F7E7730A38}" dt="2022-01-07T19:33:17.363" v="306" actId="20577"/>
        <pc:sldMkLst>
          <pc:docMk/>
          <pc:sldMk cId="3588976028" sldId="260"/>
        </pc:sldMkLst>
        <pc:graphicFrameChg chg="modGraphic">
          <ac:chgData name="Punzel, Natalie" userId="5f19c317-720b-4eef-ab92-8b1481ee5285" providerId="ADAL" clId="{7A446D68-38EE-44F1-88C8-83F7E7730A38}" dt="2022-01-07T19:33:17.363" v="306" actId="20577"/>
          <ac:graphicFrameMkLst>
            <pc:docMk/>
            <pc:sldMk cId="3588976028" sldId="260"/>
            <ac:graphicFrameMk id="7" creationId="{49C25D69-86BD-4EE2-8392-A1267FD1CAE2}"/>
          </ac:graphicFrameMkLst>
        </pc:graphicFrameChg>
      </pc:sldChg>
      <pc:sldChg chg="modSp mod">
        <pc:chgData name="Punzel, Natalie" userId="5f19c317-720b-4eef-ab92-8b1481ee5285" providerId="ADAL" clId="{7A446D68-38EE-44F1-88C8-83F7E7730A38}" dt="2022-01-07T19:36:59.854" v="321" actId="2711"/>
        <pc:sldMkLst>
          <pc:docMk/>
          <pc:sldMk cId="54312152" sldId="2147468624"/>
        </pc:sldMkLst>
        <pc:spChg chg="mod">
          <ac:chgData name="Punzel, Natalie" userId="5f19c317-720b-4eef-ab92-8b1481ee5285" providerId="ADAL" clId="{7A446D68-38EE-44F1-88C8-83F7E7730A38}" dt="2022-01-07T19:36:59.854" v="321" actId="2711"/>
          <ac:spMkLst>
            <pc:docMk/>
            <pc:sldMk cId="54312152" sldId="2147468624"/>
            <ac:spMk id="2" creationId="{5FD07A4D-00DC-4255-97FA-CEDBB25FF1B7}"/>
          </ac:spMkLst>
        </pc:spChg>
      </pc:sldChg>
      <pc:sldChg chg="modSp add del mod">
        <pc:chgData name="Punzel, Natalie" userId="5f19c317-720b-4eef-ab92-8b1481ee5285" providerId="ADAL" clId="{7A446D68-38EE-44F1-88C8-83F7E7730A38}" dt="2022-01-07T19:12:34.915" v="216" actId="2696"/>
        <pc:sldMkLst>
          <pc:docMk/>
          <pc:sldMk cId="975883945" sldId="2147468639"/>
        </pc:sldMkLst>
        <pc:spChg chg="mod">
          <ac:chgData name="Punzel, Natalie" userId="5f19c317-720b-4eef-ab92-8b1481ee5285" providerId="ADAL" clId="{7A446D68-38EE-44F1-88C8-83F7E7730A38}" dt="2022-01-07T17:04:01.948" v="197" actId="20577"/>
          <ac:spMkLst>
            <pc:docMk/>
            <pc:sldMk cId="975883945" sldId="2147468639"/>
            <ac:spMk id="2" creationId="{5FD07A4D-00DC-4255-97FA-CEDBB25FF1B7}"/>
          </ac:spMkLst>
        </pc:spChg>
        <pc:spChg chg="mod">
          <ac:chgData name="Punzel, Natalie" userId="5f19c317-720b-4eef-ab92-8b1481ee5285" providerId="ADAL" clId="{7A446D68-38EE-44F1-88C8-83F7E7730A38}" dt="2022-01-07T17:03:36.916" v="193" actId="20577"/>
          <ac:spMkLst>
            <pc:docMk/>
            <pc:sldMk cId="975883945" sldId="2147468639"/>
            <ac:spMk id="3" creationId="{DE45CC2F-5496-43EB-AF04-D8C38E31770C}"/>
          </ac:spMkLst>
        </pc:spChg>
      </pc:sldChg>
    </pc:docChg>
  </pc:docChgLst>
  <pc:docChgLst>
    <pc:chgData name="Punzel, Natalie" userId="5f19c317-720b-4eef-ab92-8b1481ee5285" providerId="ADAL" clId="{2935C203-39D3-4BF9-913E-E93492D6F22A}"/>
    <pc:docChg chg="undo custSel addSld delSld modSld sldOrd">
      <pc:chgData name="Punzel, Natalie" userId="5f19c317-720b-4eef-ab92-8b1481ee5285" providerId="ADAL" clId="{2935C203-39D3-4BF9-913E-E93492D6F22A}" dt="2021-09-15T19:17:28.985" v="2405" actId="14100"/>
      <pc:docMkLst>
        <pc:docMk/>
      </pc:docMkLst>
      <pc:sldChg chg="modSp mod">
        <pc:chgData name="Punzel, Natalie" userId="5f19c317-720b-4eef-ab92-8b1481ee5285" providerId="ADAL" clId="{2935C203-39D3-4BF9-913E-E93492D6F22A}" dt="2021-09-10T20:00:56.233" v="87" actId="20577"/>
        <pc:sldMkLst>
          <pc:docMk/>
          <pc:sldMk cId="2136439337" sldId="256"/>
        </pc:sldMkLst>
        <pc:spChg chg="mod">
          <ac:chgData name="Punzel, Natalie" userId="5f19c317-720b-4eef-ab92-8b1481ee5285" providerId="ADAL" clId="{2935C203-39D3-4BF9-913E-E93492D6F22A}" dt="2021-09-10T20:00:56.233" v="87" actId="20577"/>
          <ac:spMkLst>
            <pc:docMk/>
            <pc:sldMk cId="2136439337" sldId="256"/>
            <ac:spMk id="2" creationId="{8AB6AFAF-2B5B-4A50-9008-998B2C9A03C2}"/>
          </ac:spMkLst>
        </pc:spChg>
        <pc:spChg chg="mod">
          <ac:chgData name="Punzel, Natalie" userId="5f19c317-720b-4eef-ab92-8b1481ee5285" providerId="ADAL" clId="{2935C203-39D3-4BF9-913E-E93492D6F22A}" dt="2021-09-10T20:00:37.164" v="70" actId="20577"/>
          <ac:spMkLst>
            <pc:docMk/>
            <pc:sldMk cId="2136439337" sldId="256"/>
            <ac:spMk id="3" creationId="{143DBC8B-FF70-423E-AE3E-988A9928E71A}"/>
          </ac:spMkLst>
        </pc:spChg>
        <pc:spChg chg="mod">
          <ac:chgData name="Punzel, Natalie" userId="5f19c317-720b-4eef-ab92-8b1481ee5285" providerId="ADAL" clId="{2935C203-39D3-4BF9-913E-E93492D6F22A}" dt="2021-09-10T20:00:39.540" v="71" actId="20577"/>
          <ac:spMkLst>
            <pc:docMk/>
            <pc:sldMk cId="2136439337" sldId="256"/>
            <ac:spMk id="4" creationId="{3CF8D506-B3D3-49B3-85B0-129BCC513315}"/>
          </ac:spMkLst>
        </pc:spChg>
      </pc:sldChg>
      <pc:sldChg chg="modSp mod">
        <pc:chgData name="Punzel, Natalie" userId="5f19c317-720b-4eef-ab92-8b1481ee5285" providerId="ADAL" clId="{2935C203-39D3-4BF9-913E-E93492D6F22A}" dt="2021-09-13T18:54:43.580" v="1934" actId="20577"/>
        <pc:sldMkLst>
          <pc:docMk/>
          <pc:sldMk cId="3588976028" sldId="260"/>
        </pc:sldMkLst>
        <pc:spChg chg="mod">
          <ac:chgData name="Punzel, Natalie" userId="5f19c317-720b-4eef-ab92-8b1481ee5285" providerId="ADAL" clId="{2935C203-39D3-4BF9-913E-E93492D6F22A}" dt="2021-09-10T20:01:08.910" v="100" actId="20577"/>
          <ac:spMkLst>
            <pc:docMk/>
            <pc:sldMk cId="3588976028" sldId="260"/>
            <ac:spMk id="8" creationId="{2F0719A5-5A45-430C-8178-E36AEA96FBBF}"/>
          </ac:spMkLst>
        </pc:spChg>
        <pc:spChg chg="mod">
          <ac:chgData name="Punzel, Natalie" userId="5f19c317-720b-4eef-ab92-8b1481ee5285" providerId="ADAL" clId="{2935C203-39D3-4BF9-913E-E93492D6F22A}" dt="2021-09-10T20:09:02.067" v="359" actId="20577"/>
          <ac:spMkLst>
            <pc:docMk/>
            <pc:sldMk cId="3588976028" sldId="260"/>
            <ac:spMk id="11" creationId="{203CD726-32F7-46AB-A386-54A0A468CAE1}"/>
          </ac:spMkLst>
        </pc:spChg>
        <pc:graphicFrameChg chg="mod modGraphic">
          <ac:chgData name="Punzel, Natalie" userId="5f19c317-720b-4eef-ab92-8b1481ee5285" providerId="ADAL" clId="{2935C203-39D3-4BF9-913E-E93492D6F22A}" dt="2021-09-13T18:54:43.580" v="1934" actId="20577"/>
          <ac:graphicFrameMkLst>
            <pc:docMk/>
            <pc:sldMk cId="3588976028" sldId="260"/>
            <ac:graphicFrameMk id="7" creationId="{49C25D69-86BD-4EE2-8392-A1267FD1CAE2}"/>
          </ac:graphicFrameMkLst>
        </pc:graphicFrameChg>
      </pc:sldChg>
      <pc:sldChg chg="addSp delSp modSp mod">
        <pc:chgData name="Punzel, Natalie" userId="5f19c317-720b-4eef-ab92-8b1481ee5285" providerId="ADAL" clId="{2935C203-39D3-4BF9-913E-E93492D6F22A}" dt="2021-09-15T18:40:22.388" v="2287" actId="20577"/>
        <pc:sldMkLst>
          <pc:docMk/>
          <pc:sldMk cId="3904174526" sldId="297"/>
        </pc:sldMkLst>
        <pc:spChg chg="mod">
          <ac:chgData name="Punzel, Natalie" userId="5f19c317-720b-4eef-ab92-8b1481ee5285" providerId="ADAL" clId="{2935C203-39D3-4BF9-913E-E93492D6F22A}" dt="2021-09-15T18:40:22.388" v="2287" actId="20577"/>
          <ac:spMkLst>
            <pc:docMk/>
            <pc:sldMk cId="3904174526" sldId="297"/>
            <ac:spMk id="2" creationId="{9C7EB1A5-93E9-024D-A58C-AB08A231E8ED}"/>
          </ac:spMkLst>
        </pc:spChg>
        <pc:spChg chg="mod">
          <ac:chgData name="Punzel, Natalie" userId="5f19c317-720b-4eef-ab92-8b1481ee5285" providerId="ADAL" clId="{2935C203-39D3-4BF9-913E-E93492D6F22A}" dt="2021-09-10T20:51:37.570" v="1635" actId="14100"/>
          <ac:spMkLst>
            <pc:docMk/>
            <pc:sldMk cId="3904174526" sldId="297"/>
            <ac:spMk id="3" creationId="{B61A54D7-E806-4BAA-8FC6-7588EA71A760}"/>
          </ac:spMkLst>
        </pc:spChg>
        <pc:spChg chg="mod ord">
          <ac:chgData name="Punzel, Natalie" userId="5f19c317-720b-4eef-ab92-8b1481ee5285" providerId="ADAL" clId="{2935C203-39D3-4BF9-913E-E93492D6F22A}" dt="2021-09-10T20:52:43.107" v="1648" actId="14100"/>
          <ac:spMkLst>
            <pc:docMk/>
            <pc:sldMk cId="3904174526" sldId="297"/>
            <ac:spMk id="9" creationId="{1112EEC3-9DE4-46FE-8588-9747D3677182}"/>
          </ac:spMkLst>
        </pc:spChg>
        <pc:spChg chg="mod">
          <ac:chgData name="Punzel, Natalie" userId="5f19c317-720b-4eef-ab92-8b1481ee5285" providerId="ADAL" clId="{2935C203-39D3-4BF9-913E-E93492D6F22A}" dt="2021-09-10T20:52:59.964" v="1651" actId="1076"/>
          <ac:spMkLst>
            <pc:docMk/>
            <pc:sldMk cId="3904174526" sldId="297"/>
            <ac:spMk id="13" creationId="{197653F3-7837-4EA3-B90A-D3BE8DE85363}"/>
          </ac:spMkLst>
        </pc:spChg>
        <pc:picChg chg="add mod">
          <ac:chgData name="Punzel, Natalie" userId="5f19c317-720b-4eef-ab92-8b1481ee5285" providerId="ADAL" clId="{2935C203-39D3-4BF9-913E-E93492D6F22A}" dt="2021-09-10T20:52:14.335" v="1642" actId="1076"/>
          <ac:picMkLst>
            <pc:docMk/>
            <pc:sldMk cId="3904174526" sldId="297"/>
            <ac:picMk id="4" creationId="{733C7520-7C61-45C9-B4B0-6601E9F20606}"/>
          </ac:picMkLst>
        </pc:picChg>
        <pc:picChg chg="add mod modCrop">
          <ac:chgData name="Punzel, Natalie" userId="5f19c317-720b-4eef-ab92-8b1481ee5285" providerId="ADAL" clId="{2935C203-39D3-4BF9-913E-E93492D6F22A}" dt="2021-09-10T20:52:53.747" v="1650" actId="732"/>
          <ac:picMkLst>
            <pc:docMk/>
            <pc:sldMk cId="3904174526" sldId="297"/>
            <ac:picMk id="5" creationId="{A0863527-E555-4BB9-AE0A-4E3D103CAC99}"/>
          </ac:picMkLst>
        </pc:picChg>
        <pc:picChg chg="del">
          <ac:chgData name="Punzel, Natalie" userId="5f19c317-720b-4eef-ab92-8b1481ee5285" providerId="ADAL" clId="{2935C203-39D3-4BF9-913E-E93492D6F22A}" dt="2021-09-10T20:50:35.304" v="1623" actId="478"/>
          <ac:picMkLst>
            <pc:docMk/>
            <pc:sldMk cId="3904174526" sldId="297"/>
            <ac:picMk id="6" creationId="{48F2607D-9089-48EA-AD1C-6B6E2FC9FBCE}"/>
          </ac:picMkLst>
        </pc:picChg>
        <pc:picChg chg="del">
          <ac:chgData name="Punzel, Natalie" userId="5f19c317-720b-4eef-ab92-8b1481ee5285" providerId="ADAL" clId="{2935C203-39D3-4BF9-913E-E93492D6F22A}" dt="2021-09-10T20:50:45.047" v="1626" actId="478"/>
          <ac:picMkLst>
            <pc:docMk/>
            <pc:sldMk cId="3904174526" sldId="297"/>
            <ac:picMk id="10" creationId="{D0CE5E49-E462-4F9F-B797-0F625165B5F2}"/>
          </ac:picMkLst>
        </pc:picChg>
      </pc:sldChg>
      <pc:sldChg chg="modSp mod">
        <pc:chgData name="Punzel, Natalie" userId="5f19c317-720b-4eef-ab92-8b1481ee5285" providerId="ADAL" clId="{2935C203-39D3-4BF9-913E-E93492D6F22A}" dt="2021-09-10T20:49:18.842" v="1615" actId="20577"/>
        <pc:sldMkLst>
          <pc:docMk/>
          <pc:sldMk cId="1877765361" sldId="2147468584"/>
        </pc:sldMkLst>
        <pc:spChg chg="mod">
          <ac:chgData name="Punzel, Natalie" userId="5f19c317-720b-4eef-ab92-8b1481ee5285" providerId="ADAL" clId="{2935C203-39D3-4BF9-913E-E93492D6F22A}" dt="2021-09-10T20:49:18.842" v="1615" actId="20577"/>
          <ac:spMkLst>
            <pc:docMk/>
            <pc:sldMk cId="1877765361" sldId="2147468584"/>
            <ac:spMk id="5" creationId="{FE448CEF-207B-4F73-A0E4-15DC8960ADDE}"/>
          </ac:spMkLst>
        </pc:spChg>
      </pc:sldChg>
      <pc:sldChg chg="del">
        <pc:chgData name="Punzel, Natalie" userId="5f19c317-720b-4eef-ab92-8b1481ee5285" providerId="ADAL" clId="{2935C203-39D3-4BF9-913E-E93492D6F22A}" dt="2021-09-10T20:26:10.733" v="866" actId="2696"/>
        <pc:sldMkLst>
          <pc:docMk/>
          <pc:sldMk cId="2324695374" sldId="2147468613"/>
        </pc:sldMkLst>
      </pc:sldChg>
      <pc:sldChg chg="addSp delSp modSp mod modClrScheme chgLayout">
        <pc:chgData name="Punzel, Natalie" userId="5f19c317-720b-4eef-ab92-8b1481ee5285" providerId="ADAL" clId="{2935C203-39D3-4BF9-913E-E93492D6F22A}" dt="2021-09-15T18:08:26.330" v="2039" actId="1076"/>
        <pc:sldMkLst>
          <pc:docMk/>
          <pc:sldMk cId="3027490830" sldId="2147468614"/>
        </pc:sldMkLst>
        <pc:spChg chg="del">
          <ac:chgData name="Punzel, Natalie" userId="5f19c317-720b-4eef-ab92-8b1481ee5285" providerId="ADAL" clId="{2935C203-39D3-4BF9-913E-E93492D6F22A}" dt="2021-09-10T20:37:19.104" v="1174" actId="478"/>
          <ac:spMkLst>
            <pc:docMk/>
            <pc:sldMk cId="3027490830" sldId="2147468614"/>
            <ac:spMk id="4" creationId="{1E2BA576-B935-4A0E-8285-85BD51EFAB75}"/>
          </ac:spMkLst>
        </pc:spChg>
        <pc:spChg chg="del">
          <ac:chgData name="Punzel, Natalie" userId="5f19c317-720b-4eef-ab92-8b1481ee5285" providerId="ADAL" clId="{2935C203-39D3-4BF9-913E-E93492D6F22A}" dt="2021-09-10T20:37:26.027" v="1179" actId="21"/>
          <ac:spMkLst>
            <pc:docMk/>
            <pc:sldMk cId="3027490830" sldId="2147468614"/>
            <ac:spMk id="5" creationId="{4A8BB594-E0B6-4D00-BCAB-2F493E55CFC7}"/>
          </ac:spMkLst>
        </pc:spChg>
        <pc:spChg chg="del mod">
          <ac:chgData name="Punzel, Natalie" userId="5f19c317-720b-4eef-ab92-8b1481ee5285" providerId="ADAL" clId="{2935C203-39D3-4BF9-913E-E93492D6F22A}" dt="2021-09-10T20:37:23.709" v="1178" actId="21"/>
          <ac:spMkLst>
            <pc:docMk/>
            <pc:sldMk cId="3027490830" sldId="2147468614"/>
            <ac:spMk id="6" creationId="{5917534E-5CB8-435F-9EF8-F3EA10BB114F}"/>
          </ac:spMkLst>
        </pc:spChg>
        <pc:spChg chg="add del mod">
          <ac:chgData name="Punzel, Natalie" userId="5f19c317-720b-4eef-ab92-8b1481ee5285" providerId="ADAL" clId="{2935C203-39D3-4BF9-913E-E93492D6F22A}" dt="2021-09-10T20:46:19.931" v="1536" actId="21"/>
          <ac:spMkLst>
            <pc:docMk/>
            <pc:sldMk cId="3027490830" sldId="2147468614"/>
            <ac:spMk id="9" creationId="{4F8927E3-C7BD-46A3-8592-DAE4F1FA1DF7}"/>
          </ac:spMkLst>
        </pc:spChg>
        <pc:spChg chg="add mod ord">
          <ac:chgData name="Punzel, Natalie" userId="5f19c317-720b-4eef-ab92-8b1481ee5285" providerId="ADAL" clId="{2935C203-39D3-4BF9-913E-E93492D6F22A}" dt="2021-09-15T18:06:54.326" v="1985" actId="20577"/>
          <ac:spMkLst>
            <pc:docMk/>
            <pc:sldMk cId="3027490830" sldId="2147468614"/>
            <ac:spMk id="10" creationId="{E6F95354-327A-4E8A-AF35-6260395E8B47}"/>
          </ac:spMkLst>
        </pc:spChg>
        <pc:spChg chg="add mod ord">
          <ac:chgData name="Punzel, Natalie" userId="5f19c317-720b-4eef-ab92-8b1481ee5285" providerId="ADAL" clId="{2935C203-39D3-4BF9-913E-E93492D6F22A}" dt="2021-09-15T18:08:07.047" v="2036" actId="20577"/>
          <ac:spMkLst>
            <pc:docMk/>
            <pc:sldMk cId="3027490830" sldId="2147468614"/>
            <ac:spMk id="11" creationId="{8D46C2E0-25C8-41EC-8643-F5DF0998EDFC}"/>
          </ac:spMkLst>
        </pc:spChg>
        <pc:spChg chg="add del mod">
          <ac:chgData name="Punzel, Natalie" userId="5f19c317-720b-4eef-ab92-8b1481ee5285" providerId="ADAL" clId="{2935C203-39D3-4BF9-913E-E93492D6F22A}" dt="2021-09-10T20:41:53.475" v="1446" actId="21"/>
          <ac:spMkLst>
            <pc:docMk/>
            <pc:sldMk cId="3027490830" sldId="2147468614"/>
            <ac:spMk id="12" creationId="{8BC9BA9B-28C6-4687-9004-D7E4FF848641}"/>
          </ac:spMkLst>
        </pc:spChg>
        <pc:spChg chg="add del">
          <ac:chgData name="Punzel, Natalie" userId="5f19c317-720b-4eef-ab92-8b1481ee5285" providerId="ADAL" clId="{2935C203-39D3-4BF9-913E-E93492D6F22A}" dt="2021-09-10T20:40:57.315" v="1420" actId="26606"/>
          <ac:spMkLst>
            <pc:docMk/>
            <pc:sldMk cId="3027490830" sldId="2147468614"/>
            <ac:spMk id="17" creationId="{09FC7CE1-171E-4A3A-9F2E-61FE4CAF86DA}"/>
          </ac:spMkLst>
        </pc:spChg>
        <pc:spChg chg="add del mod">
          <ac:chgData name="Punzel, Natalie" userId="5f19c317-720b-4eef-ab92-8b1481ee5285" providerId="ADAL" clId="{2935C203-39D3-4BF9-913E-E93492D6F22A}" dt="2021-09-10T20:41:09.369" v="1422" actId="26606"/>
          <ac:spMkLst>
            <pc:docMk/>
            <pc:sldMk cId="3027490830" sldId="2147468614"/>
            <ac:spMk id="19" creationId="{ADAB1162-0FA6-4996-BB01-14E06AB4D09C}"/>
          </ac:spMkLst>
        </pc:spChg>
        <pc:spChg chg="add del mod">
          <ac:chgData name="Punzel, Natalie" userId="5f19c317-720b-4eef-ab92-8b1481ee5285" providerId="ADAL" clId="{2935C203-39D3-4BF9-913E-E93492D6F22A}" dt="2021-09-10T20:41:09.369" v="1422" actId="26606"/>
          <ac:spMkLst>
            <pc:docMk/>
            <pc:sldMk cId="3027490830" sldId="2147468614"/>
            <ac:spMk id="20" creationId="{414A3FC7-7EEA-4B87-B9AD-0CD06EA2C0BE}"/>
          </ac:spMkLst>
        </pc:spChg>
        <pc:spChg chg="add del mod">
          <ac:chgData name="Punzel, Natalie" userId="5f19c317-720b-4eef-ab92-8b1481ee5285" providerId="ADAL" clId="{2935C203-39D3-4BF9-913E-E93492D6F22A}" dt="2021-09-10T20:41:09.369" v="1422" actId="26606"/>
          <ac:spMkLst>
            <pc:docMk/>
            <pc:sldMk cId="3027490830" sldId="2147468614"/>
            <ac:spMk id="21" creationId="{36CCA9B1-AE67-412C-A4F1-E0FD15F3632C}"/>
          </ac:spMkLst>
        </pc:spChg>
        <pc:picChg chg="add mod">
          <ac:chgData name="Punzel, Natalie" userId="5f19c317-720b-4eef-ab92-8b1481ee5285" providerId="ADAL" clId="{2935C203-39D3-4BF9-913E-E93492D6F22A}" dt="2021-09-15T18:08:24.488" v="2038" actId="1076"/>
          <ac:picMkLst>
            <pc:docMk/>
            <pc:sldMk cId="3027490830" sldId="2147468614"/>
            <ac:picMk id="2" creationId="{A2CFCB2B-9BCB-4FE7-B4EE-63A1210546B9}"/>
          </ac:picMkLst>
        </pc:picChg>
        <pc:picChg chg="del">
          <ac:chgData name="Punzel, Natalie" userId="5f19c317-720b-4eef-ab92-8b1481ee5285" providerId="ADAL" clId="{2935C203-39D3-4BF9-913E-E93492D6F22A}" dt="2021-09-10T20:36:08.718" v="1141" actId="478"/>
          <ac:picMkLst>
            <pc:docMk/>
            <pc:sldMk cId="3027490830" sldId="2147468614"/>
            <ac:picMk id="3" creationId="{B61F5EA6-722C-4140-857E-BC3CCF80B0E6}"/>
          </ac:picMkLst>
        </pc:picChg>
        <pc:picChg chg="add del mod modCrop">
          <ac:chgData name="Punzel, Natalie" userId="5f19c317-720b-4eef-ab92-8b1481ee5285" providerId="ADAL" clId="{2935C203-39D3-4BF9-913E-E93492D6F22A}" dt="2021-09-13T18:47:22.525" v="1832" actId="478"/>
          <ac:picMkLst>
            <pc:docMk/>
            <pc:sldMk cId="3027490830" sldId="2147468614"/>
            <ac:picMk id="3" creationId="{BC7AD4DA-9F0A-4EC5-82C4-F525E4BEE6E5}"/>
          </ac:picMkLst>
        </pc:picChg>
        <pc:picChg chg="add mod">
          <ac:chgData name="Punzel, Natalie" userId="5f19c317-720b-4eef-ab92-8b1481ee5285" providerId="ADAL" clId="{2935C203-39D3-4BF9-913E-E93492D6F22A}" dt="2021-09-15T18:08:26.330" v="2039" actId="1076"/>
          <ac:picMkLst>
            <pc:docMk/>
            <pc:sldMk cId="3027490830" sldId="2147468614"/>
            <ac:picMk id="6" creationId="{7F2DB4B1-DF47-49ED-AAE4-C6FED2A8EB3D}"/>
          </ac:picMkLst>
        </pc:picChg>
        <pc:picChg chg="add mod">
          <ac:chgData name="Punzel, Natalie" userId="5f19c317-720b-4eef-ab92-8b1481ee5285" providerId="ADAL" clId="{2935C203-39D3-4BF9-913E-E93492D6F22A}" dt="2021-09-15T18:08:22.518" v="2037" actId="1076"/>
          <ac:picMkLst>
            <pc:docMk/>
            <pc:sldMk cId="3027490830" sldId="2147468614"/>
            <ac:picMk id="7" creationId="{3CFD4834-7E28-406B-B029-F4FDA6C4C22C}"/>
          </ac:picMkLst>
        </pc:picChg>
        <pc:picChg chg="del">
          <ac:chgData name="Punzel, Natalie" userId="5f19c317-720b-4eef-ab92-8b1481ee5285" providerId="ADAL" clId="{2935C203-39D3-4BF9-913E-E93492D6F22A}" dt="2021-09-10T20:37:20.702" v="1176" actId="478"/>
          <ac:picMkLst>
            <pc:docMk/>
            <pc:sldMk cId="3027490830" sldId="2147468614"/>
            <ac:picMk id="7" creationId="{C6B39DAA-90AE-4661-995C-A774FA448946}"/>
          </ac:picMkLst>
        </pc:picChg>
        <pc:picChg chg="del">
          <ac:chgData name="Punzel, Natalie" userId="5f19c317-720b-4eef-ab92-8b1481ee5285" providerId="ADAL" clId="{2935C203-39D3-4BF9-913E-E93492D6F22A}" dt="2021-09-10T20:37:20.143" v="1175" actId="478"/>
          <ac:picMkLst>
            <pc:docMk/>
            <pc:sldMk cId="3027490830" sldId="2147468614"/>
            <ac:picMk id="8" creationId="{B67F046E-EF2C-4C9A-95B7-713D0DAAC8F4}"/>
          </ac:picMkLst>
        </pc:picChg>
      </pc:sldChg>
      <pc:sldChg chg="del">
        <pc:chgData name="Punzel, Natalie" userId="5f19c317-720b-4eef-ab92-8b1481ee5285" providerId="ADAL" clId="{2935C203-39D3-4BF9-913E-E93492D6F22A}" dt="2021-09-10T20:49:51.043" v="1620" actId="2696"/>
        <pc:sldMkLst>
          <pc:docMk/>
          <pc:sldMk cId="1539236475" sldId="2147468615"/>
        </pc:sldMkLst>
      </pc:sldChg>
      <pc:sldChg chg="del">
        <pc:chgData name="Punzel, Natalie" userId="5f19c317-720b-4eef-ab92-8b1481ee5285" providerId="ADAL" clId="{2935C203-39D3-4BF9-913E-E93492D6F22A}" dt="2021-09-10T20:49:51.043" v="1620" actId="2696"/>
        <pc:sldMkLst>
          <pc:docMk/>
          <pc:sldMk cId="2468835141" sldId="2147468616"/>
        </pc:sldMkLst>
      </pc:sldChg>
      <pc:sldChg chg="del">
        <pc:chgData name="Punzel, Natalie" userId="5f19c317-720b-4eef-ab92-8b1481ee5285" providerId="ADAL" clId="{2935C203-39D3-4BF9-913E-E93492D6F22A}" dt="2021-09-10T20:49:51.043" v="1620" actId="2696"/>
        <pc:sldMkLst>
          <pc:docMk/>
          <pc:sldMk cId="1963992762" sldId="2147468617"/>
        </pc:sldMkLst>
      </pc:sldChg>
      <pc:sldChg chg="del">
        <pc:chgData name="Punzel, Natalie" userId="5f19c317-720b-4eef-ab92-8b1481ee5285" providerId="ADAL" clId="{2935C203-39D3-4BF9-913E-E93492D6F22A}" dt="2021-09-10T20:53:19.019" v="1652" actId="2696"/>
        <pc:sldMkLst>
          <pc:docMk/>
          <pc:sldMk cId="4255993505" sldId="2147468620"/>
        </pc:sldMkLst>
      </pc:sldChg>
      <pc:sldChg chg="del">
        <pc:chgData name="Punzel, Natalie" userId="5f19c317-720b-4eef-ab92-8b1481ee5285" providerId="ADAL" clId="{2935C203-39D3-4BF9-913E-E93492D6F22A}" dt="2021-09-10T20:53:19.019" v="1652" actId="2696"/>
        <pc:sldMkLst>
          <pc:docMk/>
          <pc:sldMk cId="558264434" sldId="2147468621"/>
        </pc:sldMkLst>
      </pc:sldChg>
      <pc:sldChg chg="del">
        <pc:chgData name="Punzel, Natalie" userId="5f19c317-720b-4eef-ab92-8b1481ee5285" providerId="ADAL" clId="{2935C203-39D3-4BF9-913E-E93492D6F22A}" dt="2021-09-10T20:53:19.019" v="1652" actId="2696"/>
        <pc:sldMkLst>
          <pc:docMk/>
          <pc:sldMk cId="1369544697" sldId="2147468622"/>
        </pc:sldMkLst>
      </pc:sldChg>
      <pc:sldChg chg="modSp mod">
        <pc:chgData name="Punzel, Natalie" userId="5f19c317-720b-4eef-ab92-8b1481ee5285" providerId="ADAL" clId="{2935C203-39D3-4BF9-913E-E93492D6F22A}" dt="2021-09-13T18:44:49.358" v="1779" actId="113"/>
        <pc:sldMkLst>
          <pc:docMk/>
          <pc:sldMk cId="2432892813" sldId="2147468623"/>
        </pc:sldMkLst>
        <pc:spChg chg="mod">
          <ac:chgData name="Punzel, Natalie" userId="5f19c317-720b-4eef-ab92-8b1481ee5285" providerId="ADAL" clId="{2935C203-39D3-4BF9-913E-E93492D6F22A}" dt="2021-09-10T20:27:02.802" v="869" actId="20577"/>
          <ac:spMkLst>
            <pc:docMk/>
            <pc:sldMk cId="2432892813" sldId="2147468623"/>
            <ac:spMk id="4" creationId="{D098B566-EE38-4613-9896-B4C1C98477FD}"/>
          </ac:spMkLst>
        </pc:spChg>
        <pc:spChg chg="mod">
          <ac:chgData name="Punzel, Natalie" userId="5f19c317-720b-4eef-ab92-8b1481ee5285" providerId="ADAL" clId="{2935C203-39D3-4BF9-913E-E93492D6F22A}" dt="2021-09-10T20:29:50.132" v="1086" actId="114"/>
          <ac:spMkLst>
            <pc:docMk/>
            <pc:sldMk cId="2432892813" sldId="2147468623"/>
            <ac:spMk id="6" creationId="{30F9A8F4-7602-46DE-BBC9-EBBF3D46F4B0}"/>
          </ac:spMkLst>
        </pc:spChg>
        <pc:spChg chg="mod">
          <ac:chgData name="Punzel, Natalie" userId="5f19c317-720b-4eef-ab92-8b1481ee5285" providerId="ADAL" clId="{2935C203-39D3-4BF9-913E-E93492D6F22A}" dt="2021-09-13T18:44:49.358" v="1779" actId="113"/>
          <ac:spMkLst>
            <pc:docMk/>
            <pc:sldMk cId="2432892813" sldId="2147468623"/>
            <ac:spMk id="7" creationId="{9EEA69DD-EB69-4170-82FA-7BA703B7DB81}"/>
          </ac:spMkLst>
        </pc:spChg>
      </pc:sldChg>
      <pc:sldChg chg="modSp new mod ord">
        <pc:chgData name="Punzel, Natalie" userId="5f19c317-720b-4eef-ab92-8b1481ee5285" providerId="ADAL" clId="{2935C203-39D3-4BF9-913E-E93492D6F22A}" dt="2021-09-13T19:51:28.619" v="1968" actId="20577"/>
        <pc:sldMkLst>
          <pc:docMk/>
          <pc:sldMk cId="54312152" sldId="2147468624"/>
        </pc:sldMkLst>
        <pc:spChg chg="mod">
          <ac:chgData name="Punzel, Natalie" userId="5f19c317-720b-4eef-ab92-8b1481ee5285" providerId="ADAL" clId="{2935C203-39D3-4BF9-913E-E93492D6F22A}" dt="2021-09-13T19:51:28.619" v="1968" actId="20577"/>
          <ac:spMkLst>
            <pc:docMk/>
            <pc:sldMk cId="54312152" sldId="2147468624"/>
            <ac:spMk id="2" creationId="{5FD07A4D-00DC-4255-97FA-CEDBB25FF1B7}"/>
          </ac:spMkLst>
        </pc:spChg>
        <pc:spChg chg="mod">
          <ac:chgData name="Punzel, Natalie" userId="5f19c317-720b-4eef-ab92-8b1481ee5285" providerId="ADAL" clId="{2935C203-39D3-4BF9-913E-E93492D6F22A}" dt="2021-09-10T20:38:09.866" v="1204" actId="20577"/>
          <ac:spMkLst>
            <pc:docMk/>
            <pc:sldMk cId="54312152" sldId="2147468624"/>
            <ac:spMk id="3" creationId="{DE45CC2F-5496-43EB-AF04-D8C38E31770C}"/>
          </ac:spMkLst>
        </pc:spChg>
      </pc:sldChg>
      <pc:sldChg chg="new del">
        <pc:chgData name="Punzel, Natalie" userId="5f19c317-720b-4eef-ab92-8b1481ee5285" providerId="ADAL" clId="{2935C203-39D3-4BF9-913E-E93492D6F22A}" dt="2021-09-10T20:37:50.370" v="1182" actId="2696"/>
        <pc:sldMkLst>
          <pc:docMk/>
          <pc:sldMk cId="3945731114" sldId="2147468624"/>
        </pc:sldMkLst>
      </pc:sldChg>
      <pc:sldChg chg="modSp add del mod">
        <pc:chgData name="Punzel, Natalie" userId="5f19c317-720b-4eef-ab92-8b1481ee5285" providerId="ADAL" clId="{2935C203-39D3-4BF9-913E-E93492D6F22A}" dt="2021-09-15T18:08:35.631" v="2040" actId="2696"/>
        <pc:sldMkLst>
          <pc:docMk/>
          <pc:sldMk cId="1943435588" sldId="2147468625"/>
        </pc:sldMkLst>
        <pc:spChg chg="mod">
          <ac:chgData name="Punzel, Natalie" userId="5f19c317-720b-4eef-ab92-8b1481ee5285" providerId="ADAL" clId="{2935C203-39D3-4BF9-913E-E93492D6F22A}" dt="2021-09-10T20:49:28.840" v="1617" actId="20577"/>
          <ac:spMkLst>
            <pc:docMk/>
            <pc:sldMk cId="1943435588" sldId="2147468625"/>
            <ac:spMk id="10" creationId="{E6F95354-327A-4E8A-AF35-6260395E8B47}"/>
          </ac:spMkLst>
        </pc:spChg>
        <pc:spChg chg="mod">
          <ac:chgData name="Punzel, Natalie" userId="5f19c317-720b-4eef-ab92-8b1481ee5285" providerId="ADAL" clId="{2935C203-39D3-4BF9-913E-E93492D6F22A}" dt="2021-09-13T19:52:16.779" v="1969" actId="20577"/>
          <ac:spMkLst>
            <pc:docMk/>
            <pc:sldMk cId="1943435588" sldId="2147468625"/>
            <ac:spMk id="11" creationId="{8D46C2E0-25C8-41EC-8643-F5DF0998EDFC}"/>
          </ac:spMkLst>
        </pc:spChg>
      </pc:sldChg>
      <pc:sldChg chg="modSp add del mod">
        <pc:chgData name="Punzel, Natalie" userId="5f19c317-720b-4eef-ab92-8b1481ee5285" providerId="ADAL" clId="{2935C203-39D3-4BF9-913E-E93492D6F22A}" dt="2021-09-15T18:08:35.631" v="2040" actId="2696"/>
        <pc:sldMkLst>
          <pc:docMk/>
          <pc:sldMk cId="2094213530" sldId="2147468626"/>
        </pc:sldMkLst>
        <pc:spChg chg="mod">
          <ac:chgData name="Punzel, Natalie" userId="5f19c317-720b-4eef-ab92-8b1481ee5285" providerId="ADAL" clId="{2935C203-39D3-4BF9-913E-E93492D6F22A}" dt="2021-09-10T20:49:32.802" v="1619" actId="20577"/>
          <ac:spMkLst>
            <pc:docMk/>
            <pc:sldMk cId="2094213530" sldId="2147468626"/>
            <ac:spMk id="10" creationId="{E6F95354-327A-4E8A-AF35-6260395E8B47}"/>
          </ac:spMkLst>
        </pc:spChg>
        <pc:spChg chg="mod">
          <ac:chgData name="Punzel, Natalie" userId="5f19c317-720b-4eef-ab92-8b1481ee5285" providerId="ADAL" clId="{2935C203-39D3-4BF9-913E-E93492D6F22A}" dt="2021-09-13T19:52:20.931" v="1970" actId="20577"/>
          <ac:spMkLst>
            <pc:docMk/>
            <pc:sldMk cId="2094213530" sldId="2147468626"/>
            <ac:spMk id="11" creationId="{8D46C2E0-25C8-41EC-8643-F5DF0998EDFC}"/>
          </ac:spMkLst>
        </pc:spChg>
      </pc:sldChg>
      <pc:sldChg chg="add del">
        <pc:chgData name="Punzel, Natalie" userId="5f19c317-720b-4eef-ab92-8b1481ee5285" providerId="ADAL" clId="{2935C203-39D3-4BF9-913E-E93492D6F22A}" dt="2021-09-13T18:47:50.944" v="1838" actId="2696"/>
        <pc:sldMkLst>
          <pc:docMk/>
          <pc:sldMk cId="1696230620" sldId="2147468627"/>
        </pc:sldMkLst>
      </pc:sldChg>
      <pc:sldChg chg="add del">
        <pc:chgData name="Punzel, Natalie" userId="5f19c317-720b-4eef-ab92-8b1481ee5285" providerId="ADAL" clId="{2935C203-39D3-4BF9-913E-E93492D6F22A}" dt="2021-09-10T20:49:10.067" v="1612" actId="2696"/>
        <pc:sldMkLst>
          <pc:docMk/>
          <pc:sldMk cId="3700017803" sldId="2147468627"/>
        </pc:sldMkLst>
      </pc:sldChg>
      <pc:sldChg chg="addSp delSp modSp add mod">
        <pc:chgData name="Punzel, Natalie" userId="5f19c317-720b-4eef-ab92-8b1481ee5285" providerId="ADAL" clId="{2935C203-39D3-4BF9-913E-E93492D6F22A}" dt="2021-09-10T20:54:52.495" v="1738" actId="114"/>
        <pc:sldMkLst>
          <pc:docMk/>
          <pc:sldMk cId="4191578145" sldId="2147468628"/>
        </pc:sldMkLst>
        <pc:spChg chg="mod">
          <ac:chgData name="Punzel, Natalie" userId="5f19c317-720b-4eef-ab92-8b1481ee5285" providerId="ADAL" clId="{2935C203-39D3-4BF9-913E-E93492D6F22A}" dt="2021-09-10T20:54:02.242" v="1686"/>
          <ac:spMkLst>
            <pc:docMk/>
            <pc:sldMk cId="4191578145" sldId="2147468628"/>
            <ac:spMk id="2" creationId="{9C7EB1A5-93E9-024D-A58C-AB08A231E8ED}"/>
          </ac:spMkLst>
        </pc:spChg>
        <pc:spChg chg="mod">
          <ac:chgData name="Punzel, Natalie" userId="5f19c317-720b-4eef-ab92-8b1481ee5285" providerId="ADAL" clId="{2935C203-39D3-4BF9-913E-E93492D6F22A}" dt="2021-09-10T20:54:37.415" v="1689" actId="14100"/>
          <ac:spMkLst>
            <pc:docMk/>
            <pc:sldMk cId="4191578145" sldId="2147468628"/>
            <ac:spMk id="3" creationId="{B61A54D7-E806-4BAA-8FC6-7588EA71A760}"/>
          </ac:spMkLst>
        </pc:spChg>
        <pc:spChg chg="add mod">
          <ac:chgData name="Punzel, Natalie" userId="5f19c317-720b-4eef-ab92-8b1481ee5285" providerId="ADAL" clId="{2935C203-39D3-4BF9-913E-E93492D6F22A}" dt="2021-09-10T20:54:52.495" v="1738" actId="114"/>
          <ac:spMkLst>
            <pc:docMk/>
            <pc:sldMk cId="4191578145" sldId="2147468628"/>
            <ac:spMk id="6" creationId="{54B58BED-44BA-4476-A587-82D75231E083}"/>
          </ac:spMkLst>
        </pc:spChg>
        <pc:spChg chg="del">
          <ac:chgData name="Punzel, Natalie" userId="5f19c317-720b-4eef-ab92-8b1481ee5285" providerId="ADAL" clId="{2935C203-39D3-4BF9-913E-E93492D6F22A}" dt="2021-09-10T20:53:44.388" v="1681" actId="478"/>
          <ac:spMkLst>
            <pc:docMk/>
            <pc:sldMk cId="4191578145" sldId="2147468628"/>
            <ac:spMk id="9" creationId="{1112EEC3-9DE4-46FE-8588-9747D3677182}"/>
          </ac:spMkLst>
        </pc:spChg>
        <pc:spChg chg="del">
          <ac:chgData name="Punzel, Natalie" userId="5f19c317-720b-4eef-ab92-8b1481ee5285" providerId="ADAL" clId="{2935C203-39D3-4BF9-913E-E93492D6F22A}" dt="2021-09-10T20:53:46.157" v="1683" actId="478"/>
          <ac:spMkLst>
            <pc:docMk/>
            <pc:sldMk cId="4191578145" sldId="2147468628"/>
            <ac:spMk id="13" creationId="{197653F3-7837-4EA3-B90A-D3BE8DE85363}"/>
          </ac:spMkLst>
        </pc:spChg>
        <pc:picChg chg="del">
          <ac:chgData name="Punzel, Natalie" userId="5f19c317-720b-4eef-ab92-8b1481ee5285" providerId="ADAL" clId="{2935C203-39D3-4BF9-913E-E93492D6F22A}" dt="2021-09-10T20:53:43.182" v="1680" actId="478"/>
          <ac:picMkLst>
            <pc:docMk/>
            <pc:sldMk cId="4191578145" sldId="2147468628"/>
            <ac:picMk id="4" creationId="{733C7520-7C61-45C9-B4B0-6601E9F20606}"/>
          </ac:picMkLst>
        </pc:picChg>
        <pc:picChg chg="del">
          <ac:chgData name="Punzel, Natalie" userId="5f19c317-720b-4eef-ab92-8b1481ee5285" providerId="ADAL" clId="{2935C203-39D3-4BF9-913E-E93492D6F22A}" dt="2021-09-10T20:53:45.436" v="1682" actId="478"/>
          <ac:picMkLst>
            <pc:docMk/>
            <pc:sldMk cId="4191578145" sldId="2147468628"/>
            <ac:picMk id="5" creationId="{A0863527-E555-4BB9-AE0A-4E3D103CAC99}"/>
          </ac:picMkLst>
        </pc:picChg>
      </pc:sldChg>
      <pc:sldChg chg="addSp delSp modSp add mod ord">
        <pc:chgData name="Punzel, Natalie" userId="5f19c317-720b-4eef-ab92-8b1481ee5285" providerId="ADAL" clId="{2935C203-39D3-4BF9-913E-E93492D6F22A}" dt="2021-09-15T19:16:22.046" v="2367" actId="20577"/>
        <pc:sldMkLst>
          <pc:docMk/>
          <pc:sldMk cId="751121616" sldId="2147468629"/>
        </pc:sldMkLst>
        <pc:spChg chg="mod">
          <ac:chgData name="Punzel, Natalie" userId="5f19c317-720b-4eef-ab92-8b1481ee5285" providerId="ADAL" clId="{2935C203-39D3-4BF9-913E-E93492D6F22A}" dt="2021-09-15T18:10:08.931" v="2051" actId="20577"/>
          <ac:spMkLst>
            <pc:docMk/>
            <pc:sldMk cId="751121616" sldId="2147468629"/>
            <ac:spMk id="10" creationId="{E6F95354-327A-4E8A-AF35-6260395E8B47}"/>
          </ac:spMkLst>
        </pc:spChg>
        <pc:spChg chg="mod">
          <ac:chgData name="Punzel, Natalie" userId="5f19c317-720b-4eef-ab92-8b1481ee5285" providerId="ADAL" clId="{2935C203-39D3-4BF9-913E-E93492D6F22A}" dt="2021-09-15T19:16:22.046" v="2367" actId="20577"/>
          <ac:spMkLst>
            <pc:docMk/>
            <pc:sldMk cId="751121616" sldId="2147468629"/>
            <ac:spMk id="11" creationId="{8D46C2E0-25C8-41EC-8643-F5DF0998EDFC}"/>
          </ac:spMkLst>
        </pc:spChg>
        <pc:picChg chg="del">
          <ac:chgData name="Punzel, Natalie" userId="5f19c317-720b-4eef-ab92-8b1481ee5285" providerId="ADAL" clId="{2935C203-39D3-4BF9-913E-E93492D6F22A}" dt="2021-09-15T18:10:38.995" v="2052" actId="478"/>
          <ac:picMkLst>
            <pc:docMk/>
            <pc:sldMk cId="751121616" sldId="2147468629"/>
            <ac:picMk id="2" creationId="{A2CFCB2B-9BCB-4FE7-B4EE-63A1210546B9}"/>
          </ac:picMkLst>
        </pc:picChg>
        <pc:picChg chg="add mod">
          <ac:chgData name="Punzel, Natalie" userId="5f19c317-720b-4eef-ab92-8b1481ee5285" providerId="ADAL" clId="{2935C203-39D3-4BF9-913E-E93492D6F22A}" dt="2021-09-15T18:11:59.937" v="2062" actId="1076"/>
          <ac:picMkLst>
            <pc:docMk/>
            <pc:sldMk cId="751121616" sldId="2147468629"/>
            <ac:picMk id="3" creationId="{6806D591-129D-482A-B6AF-88738B0AEA5C}"/>
          </ac:picMkLst>
        </pc:picChg>
        <pc:picChg chg="add mod">
          <ac:chgData name="Punzel, Natalie" userId="5f19c317-720b-4eef-ab92-8b1481ee5285" providerId="ADAL" clId="{2935C203-39D3-4BF9-913E-E93492D6F22A}" dt="2021-09-15T18:12:25.198" v="2065" actId="1076"/>
          <ac:picMkLst>
            <pc:docMk/>
            <pc:sldMk cId="751121616" sldId="2147468629"/>
            <ac:picMk id="4" creationId="{463D0A24-5F4E-4819-AA4F-1864DC0DC788}"/>
          </ac:picMkLst>
        </pc:picChg>
        <pc:picChg chg="del">
          <ac:chgData name="Punzel, Natalie" userId="5f19c317-720b-4eef-ab92-8b1481ee5285" providerId="ADAL" clId="{2935C203-39D3-4BF9-913E-E93492D6F22A}" dt="2021-09-15T18:10:40.057" v="2054" actId="478"/>
          <ac:picMkLst>
            <pc:docMk/>
            <pc:sldMk cId="751121616" sldId="2147468629"/>
            <ac:picMk id="6" creationId="{7F2DB4B1-DF47-49ED-AAE4-C6FED2A8EB3D}"/>
          </ac:picMkLst>
        </pc:picChg>
        <pc:picChg chg="del">
          <ac:chgData name="Punzel, Natalie" userId="5f19c317-720b-4eef-ab92-8b1481ee5285" providerId="ADAL" clId="{2935C203-39D3-4BF9-913E-E93492D6F22A}" dt="2021-09-15T18:10:39.482" v="2053" actId="478"/>
          <ac:picMkLst>
            <pc:docMk/>
            <pc:sldMk cId="751121616" sldId="2147468629"/>
            <ac:picMk id="7" creationId="{3CFD4834-7E28-406B-B029-F4FDA6C4C22C}"/>
          </ac:picMkLst>
        </pc:picChg>
        <pc:picChg chg="add mod modCrop">
          <ac:chgData name="Punzel, Natalie" userId="5f19c317-720b-4eef-ab92-8b1481ee5285" providerId="ADAL" clId="{2935C203-39D3-4BF9-913E-E93492D6F22A}" dt="2021-09-15T18:11:18.659" v="2059" actId="732"/>
          <ac:picMkLst>
            <pc:docMk/>
            <pc:sldMk cId="751121616" sldId="2147468629"/>
            <ac:picMk id="8" creationId="{71C72FF4-3083-4CFB-BB00-B889FDE47CD6}"/>
          </ac:picMkLst>
        </pc:picChg>
      </pc:sldChg>
      <pc:sldChg chg="addSp delSp modSp add mod ord">
        <pc:chgData name="Punzel, Natalie" userId="5f19c317-720b-4eef-ab92-8b1481ee5285" providerId="ADAL" clId="{2935C203-39D3-4BF9-913E-E93492D6F22A}" dt="2021-09-15T18:40:15.135" v="2277" actId="20577"/>
        <pc:sldMkLst>
          <pc:docMk/>
          <pc:sldMk cId="3082303075" sldId="2147468630"/>
        </pc:sldMkLst>
        <pc:spChg chg="mod">
          <ac:chgData name="Punzel, Natalie" userId="5f19c317-720b-4eef-ab92-8b1481ee5285" providerId="ADAL" clId="{2935C203-39D3-4BF9-913E-E93492D6F22A}" dt="2021-09-15T18:40:15.135" v="2277" actId="20577"/>
          <ac:spMkLst>
            <pc:docMk/>
            <pc:sldMk cId="3082303075" sldId="2147468630"/>
            <ac:spMk id="2" creationId="{9C7EB1A5-93E9-024D-A58C-AB08A231E8ED}"/>
          </ac:spMkLst>
        </pc:spChg>
        <pc:spChg chg="mod ord">
          <ac:chgData name="Punzel, Natalie" userId="5f19c317-720b-4eef-ab92-8b1481ee5285" providerId="ADAL" clId="{2935C203-39D3-4BF9-913E-E93492D6F22A}" dt="2021-09-15T18:15:00.669" v="2151" actId="14100"/>
          <ac:spMkLst>
            <pc:docMk/>
            <pc:sldMk cId="3082303075" sldId="2147468630"/>
            <ac:spMk id="9" creationId="{1112EEC3-9DE4-46FE-8588-9747D3677182}"/>
          </ac:spMkLst>
        </pc:spChg>
        <pc:spChg chg="mod">
          <ac:chgData name="Punzel, Natalie" userId="5f19c317-720b-4eef-ab92-8b1481ee5285" providerId="ADAL" clId="{2935C203-39D3-4BF9-913E-E93492D6F22A}" dt="2021-09-15T18:15:04.122" v="2152" actId="1076"/>
          <ac:spMkLst>
            <pc:docMk/>
            <pc:sldMk cId="3082303075" sldId="2147468630"/>
            <ac:spMk id="13" creationId="{197653F3-7837-4EA3-B90A-D3BE8DE85363}"/>
          </ac:spMkLst>
        </pc:spChg>
        <pc:picChg chg="del">
          <ac:chgData name="Punzel, Natalie" userId="5f19c317-720b-4eef-ab92-8b1481ee5285" providerId="ADAL" clId="{2935C203-39D3-4BF9-913E-E93492D6F22A}" dt="2021-09-15T18:14:38.560" v="2145" actId="478"/>
          <ac:picMkLst>
            <pc:docMk/>
            <pc:sldMk cId="3082303075" sldId="2147468630"/>
            <ac:picMk id="4" creationId="{733C7520-7C61-45C9-B4B0-6601E9F20606}"/>
          </ac:picMkLst>
        </pc:picChg>
        <pc:picChg chg="del">
          <ac:chgData name="Punzel, Natalie" userId="5f19c317-720b-4eef-ab92-8b1481ee5285" providerId="ADAL" clId="{2935C203-39D3-4BF9-913E-E93492D6F22A}" dt="2021-09-15T18:14:43.343" v="2146" actId="478"/>
          <ac:picMkLst>
            <pc:docMk/>
            <pc:sldMk cId="3082303075" sldId="2147468630"/>
            <ac:picMk id="5" creationId="{A0863527-E555-4BB9-AE0A-4E3D103CAC99}"/>
          </ac:picMkLst>
        </pc:picChg>
        <pc:picChg chg="add mod">
          <ac:chgData name="Punzel, Natalie" userId="5f19c317-720b-4eef-ab92-8b1481ee5285" providerId="ADAL" clId="{2935C203-39D3-4BF9-913E-E93492D6F22A}" dt="2021-09-15T18:14:53.931" v="2149" actId="1076"/>
          <ac:picMkLst>
            <pc:docMk/>
            <pc:sldMk cId="3082303075" sldId="2147468630"/>
            <ac:picMk id="10" creationId="{100A352C-4CC3-485F-9DCE-04C3A2EA092F}"/>
          </ac:picMkLst>
        </pc:picChg>
        <pc:picChg chg="add mod">
          <ac:chgData name="Punzel, Natalie" userId="5f19c317-720b-4eef-ab92-8b1481ee5285" providerId="ADAL" clId="{2935C203-39D3-4BF9-913E-E93492D6F22A}" dt="2021-09-15T18:15:06.342" v="2153" actId="1076"/>
          <ac:picMkLst>
            <pc:docMk/>
            <pc:sldMk cId="3082303075" sldId="2147468630"/>
            <ac:picMk id="11" creationId="{2D2785CC-391C-457B-B830-8CF77159ADC7}"/>
          </ac:picMkLst>
        </pc:picChg>
      </pc:sldChg>
      <pc:sldChg chg="delSp modSp add mod ord">
        <pc:chgData name="Punzel, Natalie" userId="5f19c317-720b-4eef-ab92-8b1481ee5285" providerId="ADAL" clId="{2935C203-39D3-4BF9-913E-E93492D6F22A}" dt="2021-09-15T19:16:53.665" v="2383" actId="20577"/>
        <pc:sldMkLst>
          <pc:docMk/>
          <pc:sldMk cId="2036943146" sldId="2147468631"/>
        </pc:sldMkLst>
        <pc:spChg chg="mod">
          <ac:chgData name="Punzel, Natalie" userId="5f19c317-720b-4eef-ab92-8b1481ee5285" providerId="ADAL" clId="{2935C203-39D3-4BF9-913E-E93492D6F22A}" dt="2021-09-15T18:37:41.571" v="2162" actId="20577"/>
          <ac:spMkLst>
            <pc:docMk/>
            <pc:sldMk cId="2036943146" sldId="2147468631"/>
            <ac:spMk id="10" creationId="{E6F95354-327A-4E8A-AF35-6260395E8B47}"/>
          </ac:spMkLst>
        </pc:spChg>
        <pc:spChg chg="mod">
          <ac:chgData name="Punzel, Natalie" userId="5f19c317-720b-4eef-ab92-8b1481ee5285" providerId="ADAL" clId="{2935C203-39D3-4BF9-913E-E93492D6F22A}" dt="2021-09-15T19:16:53.665" v="2383" actId="20577"/>
          <ac:spMkLst>
            <pc:docMk/>
            <pc:sldMk cId="2036943146" sldId="2147468631"/>
            <ac:spMk id="11" creationId="{8D46C2E0-25C8-41EC-8643-F5DF0998EDFC}"/>
          </ac:spMkLst>
        </pc:spChg>
        <pc:picChg chg="del">
          <ac:chgData name="Punzel, Natalie" userId="5f19c317-720b-4eef-ab92-8b1481ee5285" providerId="ADAL" clId="{2935C203-39D3-4BF9-913E-E93492D6F22A}" dt="2021-09-15T18:37:46.131" v="2164" actId="478"/>
          <ac:picMkLst>
            <pc:docMk/>
            <pc:sldMk cId="2036943146" sldId="2147468631"/>
            <ac:picMk id="3" creationId="{6806D591-129D-482A-B6AF-88738B0AEA5C}"/>
          </ac:picMkLst>
        </pc:picChg>
        <pc:picChg chg="del">
          <ac:chgData name="Punzel, Natalie" userId="5f19c317-720b-4eef-ab92-8b1481ee5285" providerId="ADAL" clId="{2935C203-39D3-4BF9-913E-E93492D6F22A}" dt="2021-09-15T18:37:46.794" v="2165" actId="478"/>
          <ac:picMkLst>
            <pc:docMk/>
            <pc:sldMk cId="2036943146" sldId="2147468631"/>
            <ac:picMk id="4" creationId="{463D0A24-5F4E-4819-AA4F-1864DC0DC788}"/>
          </ac:picMkLst>
        </pc:picChg>
        <pc:picChg chg="del">
          <ac:chgData name="Punzel, Natalie" userId="5f19c317-720b-4eef-ab92-8b1481ee5285" providerId="ADAL" clId="{2935C203-39D3-4BF9-913E-E93492D6F22A}" dt="2021-09-15T18:37:45.493" v="2163" actId="478"/>
          <ac:picMkLst>
            <pc:docMk/>
            <pc:sldMk cId="2036943146" sldId="2147468631"/>
            <ac:picMk id="8" creationId="{71C72FF4-3083-4CFB-BB00-B889FDE47CD6}"/>
          </ac:picMkLst>
        </pc:picChg>
      </pc:sldChg>
      <pc:sldChg chg="modSp add mod">
        <pc:chgData name="Punzel, Natalie" userId="5f19c317-720b-4eef-ab92-8b1481ee5285" providerId="ADAL" clId="{2935C203-39D3-4BF9-913E-E93492D6F22A}" dt="2021-09-15T19:17:15.353" v="2403" actId="20577"/>
        <pc:sldMkLst>
          <pc:docMk/>
          <pc:sldMk cId="1163704109" sldId="2147468632"/>
        </pc:sldMkLst>
        <pc:spChg chg="mod">
          <ac:chgData name="Punzel, Natalie" userId="5f19c317-720b-4eef-ab92-8b1481ee5285" providerId="ADAL" clId="{2935C203-39D3-4BF9-913E-E93492D6F22A}" dt="2021-09-15T18:37:54.948" v="2179" actId="20577"/>
          <ac:spMkLst>
            <pc:docMk/>
            <pc:sldMk cId="1163704109" sldId="2147468632"/>
            <ac:spMk id="10" creationId="{E6F95354-327A-4E8A-AF35-6260395E8B47}"/>
          </ac:spMkLst>
        </pc:spChg>
        <pc:spChg chg="mod">
          <ac:chgData name="Punzel, Natalie" userId="5f19c317-720b-4eef-ab92-8b1481ee5285" providerId="ADAL" clId="{2935C203-39D3-4BF9-913E-E93492D6F22A}" dt="2021-09-15T19:17:15.353" v="2403" actId="20577"/>
          <ac:spMkLst>
            <pc:docMk/>
            <pc:sldMk cId="1163704109" sldId="2147468632"/>
            <ac:spMk id="11" creationId="{8D46C2E0-25C8-41EC-8643-F5DF0998EDFC}"/>
          </ac:spMkLst>
        </pc:spChg>
      </pc:sldChg>
      <pc:sldChg chg="modSp add del mod">
        <pc:chgData name="Punzel, Natalie" userId="5f19c317-720b-4eef-ab92-8b1481ee5285" providerId="ADAL" clId="{2935C203-39D3-4BF9-913E-E93492D6F22A}" dt="2021-09-15T18:41:14.701" v="2321" actId="2696"/>
        <pc:sldMkLst>
          <pc:docMk/>
          <pc:sldMk cId="1806966292" sldId="2147468633"/>
        </pc:sldMkLst>
        <pc:spChg chg="mod">
          <ac:chgData name="Punzel, Natalie" userId="5f19c317-720b-4eef-ab92-8b1481ee5285" providerId="ADAL" clId="{2935C203-39D3-4BF9-913E-E93492D6F22A}" dt="2021-09-15T18:38:30.349" v="2195" actId="20577"/>
          <ac:spMkLst>
            <pc:docMk/>
            <pc:sldMk cId="1806966292" sldId="2147468633"/>
            <ac:spMk id="10" creationId="{E6F95354-327A-4E8A-AF35-6260395E8B47}"/>
          </ac:spMkLst>
        </pc:spChg>
      </pc:sldChg>
      <pc:sldChg chg="modSp add mod">
        <pc:chgData name="Punzel, Natalie" userId="5f19c317-720b-4eef-ab92-8b1481ee5285" providerId="ADAL" clId="{2935C203-39D3-4BF9-913E-E93492D6F22A}" dt="2021-09-15T19:17:28.985" v="2405" actId="14100"/>
        <pc:sldMkLst>
          <pc:docMk/>
          <pc:sldMk cId="482236520" sldId="2147468634"/>
        </pc:sldMkLst>
        <pc:spChg chg="mod">
          <ac:chgData name="Punzel, Natalie" userId="5f19c317-720b-4eef-ab92-8b1481ee5285" providerId="ADAL" clId="{2935C203-39D3-4BF9-913E-E93492D6F22A}" dt="2021-09-15T18:38:40.349" v="2202" actId="20577"/>
          <ac:spMkLst>
            <pc:docMk/>
            <pc:sldMk cId="482236520" sldId="2147468634"/>
            <ac:spMk id="10" creationId="{E6F95354-327A-4E8A-AF35-6260395E8B47}"/>
          </ac:spMkLst>
        </pc:spChg>
        <pc:spChg chg="mod">
          <ac:chgData name="Punzel, Natalie" userId="5f19c317-720b-4eef-ab92-8b1481ee5285" providerId="ADAL" clId="{2935C203-39D3-4BF9-913E-E93492D6F22A}" dt="2021-09-15T19:17:28.985" v="2405" actId="14100"/>
          <ac:spMkLst>
            <pc:docMk/>
            <pc:sldMk cId="482236520" sldId="2147468634"/>
            <ac:spMk id="11" creationId="{8D46C2E0-25C8-41EC-8643-F5DF0998EDFC}"/>
          </ac:spMkLst>
        </pc:spChg>
      </pc:sldChg>
      <pc:sldChg chg="delSp modSp add mod ord">
        <pc:chgData name="Punzel, Natalie" userId="5f19c317-720b-4eef-ab92-8b1481ee5285" providerId="ADAL" clId="{2935C203-39D3-4BF9-913E-E93492D6F22A}" dt="2021-09-15T18:40:34.462" v="2295" actId="20577"/>
        <pc:sldMkLst>
          <pc:docMk/>
          <pc:sldMk cId="3360258654" sldId="2147468635"/>
        </pc:sldMkLst>
        <pc:spChg chg="mod">
          <ac:chgData name="Punzel, Natalie" userId="5f19c317-720b-4eef-ab92-8b1481ee5285" providerId="ADAL" clId="{2935C203-39D3-4BF9-913E-E93492D6F22A}" dt="2021-09-15T18:40:34.462" v="2295" actId="20577"/>
          <ac:spMkLst>
            <pc:docMk/>
            <pc:sldMk cId="3360258654" sldId="2147468635"/>
            <ac:spMk id="2" creationId="{9C7EB1A5-93E9-024D-A58C-AB08A231E8ED}"/>
          </ac:spMkLst>
        </pc:spChg>
        <pc:spChg chg="mod">
          <ac:chgData name="Punzel, Natalie" userId="5f19c317-720b-4eef-ab92-8b1481ee5285" providerId="ADAL" clId="{2935C203-39D3-4BF9-913E-E93492D6F22A}" dt="2021-09-15T18:39:20.233" v="2245" actId="14100"/>
          <ac:spMkLst>
            <pc:docMk/>
            <pc:sldMk cId="3360258654" sldId="2147468635"/>
            <ac:spMk id="9" creationId="{1112EEC3-9DE4-46FE-8588-9747D3677182}"/>
          </ac:spMkLst>
        </pc:spChg>
        <pc:spChg chg="mod">
          <ac:chgData name="Punzel, Natalie" userId="5f19c317-720b-4eef-ab92-8b1481ee5285" providerId="ADAL" clId="{2935C203-39D3-4BF9-913E-E93492D6F22A}" dt="2021-09-15T18:39:24.414" v="2246" actId="1076"/>
          <ac:spMkLst>
            <pc:docMk/>
            <pc:sldMk cId="3360258654" sldId="2147468635"/>
            <ac:spMk id="13" creationId="{197653F3-7837-4EA3-B90A-D3BE8DE85363}"/>
          </ac:spMkLst>
        </pc:spChg>
        <pc:picChg chg="del">
          <ac:chgData name="Punzel, Natalie" userId="5f19c317-720b-4eef-ab92-8b1481ee5285" providerId="ADAL" clId="{2935C203-39D3-4BF9-913E-E93492D6F22A}" dt="2021-09-15T18:39:14.672" v="2243" actId="478"/>
          <ac:picMkLst>
            <pc:docMk/>
            <pc:sldMk cId="3360258654" sldId="2147468635"/>
            <ac:picMk id="10" creationId="{100A352C-4CC3-485F-9DCE-04C3A2EA092F}"/>
          </ac:picMkLst>
        </pc:picChg>
        <pc:picChg chg="del">
          <ac:chgData name="Punzel, Natalie" userId="5f19c317-720b-4eef-ab92-8b1481ee5285" providerId="ADAL" clId="{2935C203-39D3-4BF9-913E-E93492D6F22A}" dt="2021-09-15T18:39:15.850" v="2244" actId="478"/>
          <ac:picMkLst>
            <pc:docMk/>
            <pc:sldMk cId="3360258654" sldId="2147468635"/>
            <ac:picMk id="11" creationId="{2D2785CC-391C-457B-B830-8CF77159ADC7}"/>
          </ac:picMkLst>
        </pc:picChg>
      </pc:sldChg>
      <pc:sldChg chg="modSp add mod ord">
        <pc:chgData name="Punzel, Natalie" userId="5f19c317-720b-4eef-ab92-8b1481ee5285" providerId="ADAL" clId="{2935C203-39D3-4BF9-913E-E93492D6F22A}" dt="2021-09-15T18:40:43.467" v="2305" actId="20577"/>
        <pc:sldMkLst>
          <pc:docMk/>
          <pc:sldMk cId="1281499930" sldId="2147468636"/>
        </pc:sldMkLst>
        <pc:spChg chg="mod">
          <ac:chgData name="Punzel, Natalie" userId="5f19c317-720b-4eef-ab92-8b1481ee5285" providerId="ADAL" clId="{2935C203-39D3-4BF9-913E-E93492D6F22A}" dt="2021-09-15T18:40:43.467" v="2305" actId="20577"/>
          <ac:spMkLst>
            <pc:docMk/>
            <pc:sldMk cId="1281499930" sldId="2147468636"/>
            <ac:spMk id="2" creationId="{9C7EB1A5-93E9-024D-A58C-AB08A231E8ED}"/>
          </ac:spMkLst>
        </pc:spChg>
      </pc:sldChg>
      <pc:sldChg chg="modSp add del mod ord">
        <pc:chgData name="Punzel, Natalie" userId="5f19c317-720b-4eef-ab92-8b1481ee5285" providerId="ADAL" clId="{2935C203-39D3-4BF9-913E-E93492D6F22A}" dt="2021-09-15T18:41:18.845" v="2322" actId="2696"/>
        <pc:sldMkLst>
          <pc:docMk/>
          <pc:sldMk cId="3097970638" sldId="2147468637"/>
        </pc:sldMkLst>
        <pc:spChg chg="mod">
          <ac:chgData name="Punzel, Natalie" userId="5f19c317-720b-4eef-ab92-8b1481ee5285" providerId="ADAL" clId="{2935C203-39D3-4BF9-913E-E93492D6F22A}" dt="2021-09-15T18:40:51.899" v="2320" actId="20577"/>
          <ac:spMkLst>
            <pc:docMk/>
            <pc:sldMk cId="3097970638" sldId="2147468637"/>
            <ac:spMk id="2" creationId="{9C7EB1A5-93E9-024D-A58C-AB08A231E8ED}"/>
          </ac:spMkLst>
        </pc:spChg>
      </pc:sldChg>
      <pc:sldChg chg="modSp add mod ord">
        <pc:chgData name="Punzel, Natalie" userId="5f19c317-720b-4eef-ab92-8b1481ee5285" providerId="ADAL" clId="{2935C203-39D3-4BF9-913E-E93492D6F22A}" dt="2021-09-15T18:41:30.638" v="2345" actId="20577"/>
        <pc:sldMkLst>
          <pc:docMk/>
          <pc:sldMk cId="2252941108" sldId="2147468638"/>
        </pc:sldMkLst>
        <pc:spChg chg="mod">
          <ac:chgData name="Punzel, Natalie" userId="5f19c317-720b-4eef-ab92-8b1481ee5285" providerId="ADAL" clId="{2935C203-39D3-4BF9-913E-E93492D6F22A}" dt="2021-09-15T18:41:30.638" v="2345" actId="20577"/>
          <ac:spMkLst>
            <pc:docMk/>
            <pc:sldMk cId="2252941108" sldId="2147468638"/>
            <ac:spMk id="2" creationId="{9C7EB1A5-93E9-024D-A58C-AB08A231E8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2/22/2022</a:t>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2/22/2022</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dirty="0"/>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dirty="0"/>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6</a:t>
            </a:fld>
            <a:endParaRPr lang="en-US"/>
          </a:p>
        </p:txBody>
      </p:sp>
    </p:spTree>
    <p:extLst>
      <p:ext uri="{BB962C8B-B14F-4D97-AF65-F5344CB8AC3E}">
        <p14:creationId xmlns:p14="http://schemas.microsoft.com/office/powerpoint/2010/main" val="79733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8</a:t>
            </a:fld>
            <a:endParaRPr lang="en-US"/>
          </a:p>
        </p:txBody>
      </p:sp>
    </p:spTree>
    <p:extLst>
      <p:ext uri="{BB962C8B-B14F-4D97-AF65-F5344CB8AC3E}">
        <p14:creationId xmlns:p14="http://schemas.microsoft.com/office/powerpoint/2010/main" val="1295609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10</a:t>
            </a:fld>
            <a:endParaRPr lang="en-US"/>
          </a:p>
        </p:txBody>
      </p:sp>
    </p:spTree>
    <p:extLst>
      <p:ext uri="{BB962C8B-B14F-4D97-AF65-F5344CB8AC3E}">
        <p14:creationId xmlns:p14="http://schemas.microsoft.com/office/powerpoint/2010/main" val="317818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12</a:t>
            </a:fld>
            <a:endParaRPr lang="en-US"/>
          </a:p>
        </p:txBody>
      </p:sp>
    </p:spTree>
    <p:extLst>
      <p:ext uri="{BB962C8B-B14F-4D97-AF65-F5344CB8AC3E}">
        <p14:creationId xmlns:p14="http://schemas.microsoft.com/office/powerpoint/2010/main" val="199267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127171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3939442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59CA0"/>
                </a:solidFill>
                <a:ea typeface="Arial" charset="0"/>
                <a:cs typeface="Arial" charset="0"/>
              </a:rPr>
              <a:t>© 2021.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endParaRPr lang="en-US" sz="800" kern="1200" dirty="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2021.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1D794"/>
                </a:solidFill>
                <a:ea typeface="Arial" charset="0"/>
                <a:cs typeface="Arial" charset="0"/>
              </a:rPr>
              <a:t>© 2021.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endParaRPr lang="en-US" sz="800" kern="1200" dirty="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2021.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2021.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(V2.1.0)</a:t>
            </a:r>
            <a:endParaRPr lang="en-US" sz="1000" kern="1200" dirty="0">
              <a:solidFill>
                <a:schemeClr val="bg1">
                  <a:lumMod val="50000"/>
                </a:schemeClr>
              </a:solidFill>
              <a:latin typeface="+mn-lt"/>
              <a:ea typeface="Arial" charset="0"/>
              <a:cs typeface="Arial" charset="0"/>
            </a:endParaRPr>
          </a:p>
        </p:txBody>
      </p:sp>
      <p:grpSp>
        <p:nvGrpSpPr>
          <p:cNvPr id="4" name="Group 3">
            <a:extLst>
              <a:ext uri="{FF2B5EF4-FFF2-40B4-BE49-F238E27FC236}">
                <a16:creationId xmlns:a16="http://schemas.microsoft.com/office/drawing/2014/main" id="{B907A176-04FF-4600-9428-258A4B331C28}"/>
              </a:ext>
            </a:extLst>
          </p:cNvPr>
          <p:cNvGrpSpPr/>
          <p:nvPr userDrawn="1"/>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7" name="Rectangle 46">
              <a:extLst>
                <a:ext uri="{FF2B5EF4-FFF2-40B4-BE49-F238E27FC236}">
                  <a16:creationId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8" name="Rectangle 47">
              <a:extLst>
                <a:ext uri="{FF2B5EF4-FFF2-40B4-BE49-F238E27FC236}">
                  <a16:creationId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9" name="Rectangle 48">
              <a:extLst>
                <a:ext uri="{FF2B5EF4-FFF2-40B4-BE49-F238E27FC236}">
                  <a16:creationId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0" name="Rectangle 49">
              <a:extLst>
                <a:ext uri="{FF2B5EF4-FFF2-40B4-BE49-F238E27FC236}">
                  <a16:creationId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1" name="Rectangle 50">
              <a:extLst>
                <a:ext uri="{FF2B5EF4-FFF2-40B4-BE49-F238E27FC236}">
                  <a16:creationId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2" name="Rectangle 51">
              <a:extLst>
                <a:ext uri="{FF2B5EF4-FFF2-40B4-BE49-F238E27FC236}">
                  <a16:creationId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3" name="Rectangle 52">
              <a:extLst>
                <a:ext uri="{FF2B5EF4-FFF2-40B4-BE49-F238E27FC236}">
                  <a16:creationId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4" name="Rectangle 53">
              <a:extLst>
                <a:ext uri="{FF2B5EF4-FFF2-40B4-BE49-F238E27FC236}">
                  <a16:creationId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5" name="TextBox 54">
              <a:extLst>
                <a:ext uri="{FF2B5EF4-FFF2-40B4-BE49-F238E27FC236}">
                  <a16:creationId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56" name="Rectangle 55">
              <a:extLst>
                <a:ext uri="{FF2B5EF4-FFF2-40B4-BE49-F238E27FC236}">
                  <a16:creationId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8" name="Rectangle 57">
              <a:extLst>
                <a:ext uri="{FF2B5EF4-FFF2-40B4-BE49-F238E27FC236}">
                  <a16:creationId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9" name="Rectangle 58">
              <a:extLst>
                <a:ext uri="{FF2B5EF4-FFF2-40B4-BE49-F238E27FC236}">
                  <a16:creationId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0" name="Rectangle 59">
              <a:extLst>
                <a:ext uri="{FF2B5EF4-FFF2-40B4-BE49-F238E27FC236}">
                  <a16:creationId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1" name="Rectangle 60">
              <a:extLst>
                <a:ext uri="{FF2B5EF4-FFF2-40B4-BE49-F238E27FC236}">
                  <a16:creationId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74" name="Rectangle 73">
              <a:extLst>
                <a:ext uri="{FF2B5EF4-FFF2-40B4-BE49-F238E27FC236}">
                  <a16:creationId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8" name="Rectangle 87">
              <a:extLst>
                <a:ext uri="{FF2B5EF4-FFF2-40B4-BE49-F238E27FC236}">
                  <a16:creationId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4" name="Rectangle 93">
              <a:extLst>
                <a:ext uri="{FF2B5EF4-FFF2-40B4-BE49-F238E27FC236}">
                  <a16:creationId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8" name="Rectangle 97">
              <a:extLst>
                <a:ext uri="{FF2B5EF4-FFF2-40B4-BE49-F238E27FC236}">
                  <a16:creationId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 id="2147484256" r:id="rId22"/>
    <p:sldLayoutId id="2147484257" r:id="rId23"/>
    <p:sldLayoutId id="2147484261" r:id="rId24"/>
    <p:sldLayoutId id="2147484258" r:id="rId25"/>
    <p:sldLayoutId id="2147484259" r:id="rId26"/>
    <p:sldLayoutId id="214748426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app.constellation.iqvia.com/e/es?s=460529241&amp;e=186001&amp;elqTrackId=ef8a043273e14fb588e0ba8f360cdc7c&amp;elq=52ef086d68534290ab9edefc5a13a14e&amp;elqaid=10097&amp;elqat=1"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app.constellation.iqvia.com/e/es?s=460529241&amp;e=186001&amp;elqTrackId=ef8a043273e14fb588e0ba8f360cdc7c&amp;elq=52ef086d68534290ab9edefc5a13a14e&amp;elqaid=10097&amp;elqat=1"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s://secure.constellation.iqvia.com/OpenOfficePresentations?elqTrackId=1c127f53b230408f8ddd440201a868db&amp;elq=00000000000000000000000000000000&amp;elqaid=1251&amp;elqat=2&amp;elqCampaignId="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app.constellation.iqvia.com/e/es?s=460529241&amp;e=186001&amp;elqTrackId=ef8a043273e14fb588e0ba8f360cdc7c&amp;elq=52ef086d68534290ab9edefc5a13a14e&amp;elqaid=10097&amp;elqat=1" TargetMode="External"/><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hyperlink" Target="https://secure.constellation.iqvia.com/US-RWGeneral_LetsTalk?utm_campaign=2021_RWECOVIDWbnrNrtr_USCAusa_AS&amp;utm_medium=email&amp;utm_source=Eloqua" TargetMode="External"/><Relationship Id="rId4" Type="http://schemas.openxmlformats.org/officeDocument/2006/relationships/hyperlink" Target="https://www.iqvia.com/-/media/iqvia/pdfs/us/fact-sheet/covid-active-research-experience-car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pp.constellation.iqvia.com/e/es?s=460529241&amp;e=186001&amp;elqTrackId=ef8a043273e14fb588e0ba8f360cdc7c&amp;elq=52ef086d68534290ab9edefc5a13a14e&amp;elqaid=10097&amp;elqat=1" TargetMode="Externa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0"/>
          </p:nvPr>
        </p:nvSpPr>
        <p:spPr/>
        <p:txBody>
          <a:bodyPr/>
          <a:lstStyle/>
          <a:p>
            <a:r>
              <a:rPr lang="en-US" dirty="0"/>
              <a:t>Business Unit</a:t>
            </a:r>
            <a:br>
              <a:rPr lang="en-US" dirty="0"/>
            </a:br>
            <a:endParaRPr lang="en-US" dirty="0"/>
          </a:p>
          <a:p>
            <a:r>
              <a:rPr lang="en-US"/>
              <a:t>Sales </a:t>
            </a:r>
            <a:r>
              <a:rPr lang="en-US" dirty="0"/>
              <a:t>Playbook</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dirty="0"/>
              <a:t>Campaign Name: Marketing Campaign Template Example</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p:txBody>
          <a:bodyPr/>
          <a:lstStyle/>
          <a:p>
            <a:r>
              <a:rPr lang="en-US" dirty="0"/>
              <a:t>Marketer Name, Date</a:t>
            </a:r>
          </a:p>
        </p:txBody>
      </p:sp>
    </p:spTree>
    <p:extLst>
      <p:ext uri="{BB962C8B-B14F-4D97-AF65-F5344CB8AC3E}">
        <p14:creationId xmlns:p14="http://schemas.microsoft.com/office/powerpoint/2010/main" val="2136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F95354-327A-4E8A-AF35-6260395E8B47}"/>
              </a:ext>
            </a:extLst>
          </p:cNvPr>
          <p:cNvSpPr>
            <a:spLocks noGrp="1"/>
          </p:cNvSpPr>
          <p:nvPr>
            <p:ph type="title"/>
          </p:nvPr>
        </p:nvSpPr>
        <p:spPr/>
        <p:txBody>
          <a:bodyPr/>
          <a:lstStyle/>
          <a:p>
            <a:r>
              <a:rPr lang="en-US" dirty="0"/>
              <a:t>Social Assets</a:t>
            </a:r>
            <a:endParaRPr lang="en-US" i="1" dirty="0"/>
          </a:p>
        </p:txBody>
      </p:sp>
      <p:sp>
        <p:nvSpPr>
          <p:cNvPr id="11" name="Content Placeholder 10">
            <a:extLst>
              <a:ext uri="{FF2B5EF4-FFF2-40B4-BE49-F238E27FC236}">
                <a16:creationId xmlns:a16="http://schemas.microsoft.com/office/drawing/2014/main" id="{8D46C2E0-25C8-41EC-8643-F5DF0998EDFC}"/>
              </a:ext>
            </a:extLst>
          </p:cNvPr>
          <p:cNvSpPr>
            <a:spLocks noGrp="1"/>
          </p:cNvSpPr>
          <p:nvPr>
            <p:ph idx="18"/>
          </p:nvPr>
        </p:nvSpPr>
        <p:spPr/>
        <p:txBody>
          <a:bodyPr/>
          <a:lstStyle/>
          <a:p>
            <a:pPr marL="0" indent="0">
              <a:buNone/>
            </a:pPr>
            <a:r>
              <a:rPr lang="en-US" dirty="0"/>
              <a:t>Social Ad 1: Launch Date 1/11/1111</a:t>
            </a:r>
            <a:endParaRPr lang="en-US" dirty="0">
              <a:hlinkClick r:id="rId2"/>
            </a:endParaRPr>
          </a:p>
          <a:p>
            <a:r>
              <a:rPr lang="en-US" dirty="0"/>
              <a:t>Goal: </a:t>
            </a:r>
            <a:r>
              <a:rPr lang="en-US" u="sng" dirty="0"/>
              <a:t>CTA Let’s Talk</a:t>
            </a:r>
          </a:p>
          <a:p>
            <a:pPr marL="0" indent="0">
              <a:buNone/>
            </a:pPr>
            <a:endParaRPr lang="en-US" dirty="0"/>
          </a:p>
          <a:p>
            <a:pPr marL="0" indent="0">
              <a:buNone/>
            </a:pPr>
            <a:r>
              <a:rPr lang="en-US" dirty="0"/>
              <a:t>Social Ad 2: Launch Date 1/11/1111</a:t>
            </a:r>
            <a:endParaRPr lang="en-US" dirty="0">
              <a:hlinkClick r:id="rId2"/>
            </a:endParaRPr>
          </a:p>
          <a:p>
            <a:r>
              <a:rPr lang="en-US" dirty="0"/>
              <a:t>Goal: </a:t>
            </a:r>
            <a:r>
              <a:rPr lang="en-US" u="sng" dirty="0"/>
              <a:t>Download Insights Guide</a:t>
            </a:r>
          </a:p>
          <a:p>
            <a:pPr marL="0" indent="0">
              <a:buNone/>
            </a:pPr>
            <a:endParaRPr lang="en-US" dirty="0"/>
          </a:p>
          <a:p>
            <a:pPr marL="0" indent="0">
              <a:buNone/>
            </a:pPr>
            <a:r>
              <a:rPr lang="en-US" dirty="0"/>
              <a:t>Social Ad 3: Launch Date 1/11/1111</a:t>
            </a:r>
            <a:endParaRPr lang="en-US" dirty="0">
              <a:hlinkClick r:id="rId2"/>
            </a:endParaRPr>
          </a:p>
          <a:p>
            <a:r>
              <a:rPr lang="en-US" dirty="0"/>
              <a:t>Goal: </a:t>
            </a:r>
            <a:r>
              <a:rPr lang="en-US" u="sng" dirty="0"/>
              <a:t>CTA Let’s Talk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3694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B1A5-93E9-024D-A58C-AB08A231E8ED}"/>
              </a:ext>
            </a:extLst>
          </p:cNvPr>
          <p:cNvSpPr>
            <a:spLocks noGrp="1"/>
          </p:cNvSpPr>
          <p:nvPr>
            <p:ph type="title"/>
          </p:nvPr>
        </p:nvSpPr>
        <p:spPr>
          <a:xfrm>
            <a:off x="377448" y="-148476"/>
            <a:ext cx="11338560" cy="768263"/>
          </a:xfrm>
        </p:spPr>
        <p:txBody>
          <a:bodyPr/>
          <a:lstStyle/>
          <a:p>
            <a:r>
              <a:rPr lang="en-US" dirty="0"/>
              <a:t>Social: What the MQLs have filled out to get to you</a:t>
            </a:r>
          </a:p>
        </p:txBody>
      </p:sp>
      <p:sp>
        <p:nvSpPr>
          <p:cNvPr id="26" name="TextBox 25">
            <a:extLst>
              <a:ext uri="{FF2B5EF4-FFF2-40B4-BE49-F238E27FC236}">
                <a16:creationId xmlns:a16="http://schemas.microsoft.com/office/drawing/2014/main" id="{D7DE3154-5E9B-2A4A-B5CF-180623141B09}"/>
              </a:ext>
            </a:extLst>
          </p:cNvPr>
          <p:cNvSpPr txBox="1"/>
          <p:nvPr/>
        </p:nvSpPr>
        <p:spPr>
          <a:xfrm>
            <a:off x="3423840" y="1501143"/>
            <a:ext cx="116886" cy="214215"/>
          </a:xfrm>
          <a:prstGeom prst="rect">
            <a:avLst/>
          </a:prstGeom>
          <a:noFill/>
        </p:spPr>
        <p:txBody>
          <a:bodyPr wrap="none" rtlCol="0">
            <a:spAutoFit/>
          </a:bodyPr>
          <a:lstStyle/>
          <a:p>
            <a:endParaRPr lang="en-US" sz="1600" err="1">
              <a:solidFill>
                <a:schemeClr val="tx2"/>
              </a:solidFill>
            </a:endParaRPr>
          </a:p>
        </p:txBody>
      </p:sp>
      <p:sp>
        <p:nvSpPr>
          <p:cNvPr id="12" name="Rectangle 11">
            <a:extLst>
              <a:ext uri="{FF2B5EF4-FFF2-40B4-BE49-F238E27FC236}">
                <a16:creationId xmlns:a16="http://schemas.microsoft.com/office/drawing/2014/main" id="{D3DF197C-2DFC-4B40-83A0-2E3C669CA389}"/>
              </a:ext>
            </a:extLst>
          </p:cNvPr>
          <p:cNvSpPr/>
          <p:nvPr/>
        </p:nvSpPr>
        <p:spPr>
          <a:xfrm>
            <a:off x="6508148" y="831499"/>
            <a:ext cx="5524108" cy="492443"/>
          </a:xfrm>
          <a:prstGeom prst="rect">
            <a:avLst/>
          </a:prstGeom>
        </p:spPr>
        <p:txBody>
          <a:bodyPr wrap="square">
            <a:spAutoFit/>
          </a:bodyPr>
          <a:lstStyle/>
          <a:p>
            <a:endParaRPr lang="fr-FR" sz="1200" dirty="0"/>
          </a:p>
          <a:p>
            <a:endParaRPr lang="en-US" sz="1400" dirty="0"/>
          </a:p>
        </p:txBody>
      </p:sp>
      <p:sp>
        <p:nvSpPr>
          <p:cNvPr id="13" name="Arrow: Right 12">
            <a:extLst>
              <a:ext uri="{FF2B5EF4-FFF2-40B4-BE49-F238E27FC236}">
                <a16:creationId xmlns:a16="http://schemas.microsoft.com/office/drawing/2014/main" id="{197653F3-7837-4EA3-B90A-D3BE8DE85363}"/>
              </a:ext>
            </a:extLst>
          </p:cNvPr>
          <p:cNvSpPr/>
          <p:nvPr/>
        </p:nvSpPr>
        <p:spPr>
          <a:xfrm>
            <a:off x="5294861" y="3549984"/>
            <a:ext cx="329938" cy="28785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2">
            <a:extLst>
              <a:ext uri="{FF2B5EF4-FFF2-40B4-BE49-F238E27FC236}">
                <a16:creationId xmlns:a16="http://schemas.microsoft.com/office/drawing/2014/main" id="{B61A54D7-E806-4BAA-8FC6-7588EA71A760}"/>
              </a:ext>
            </a:extLst>
          </p:cNvPr>
          <p:cNvSpPr/>
          <p:nvPr/>
        </p:nvSpPr>
        <p:spPr>
          <a:xfrm>
            <a:off x="780176" y="831500"/>
            <a:ext cx="10519795" cy="55776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
        <p:nvSpPr>
          <p:cNvPr id="9" name="Rectangle 8">
            <a:extLst>
              <a:ext uri="{FF2B5EF4-FFF2-40B4-BE49-F238E27FC236}">
                <a16:creationId xmlns:a16="http://schemas.microsoft.com/office/drawing/2014/main" id="{1112EEC3-9DE4-46FE-8588-9747D3677182}"/>
              </a:ext>
            </a:extLst>
          </p:cNvPr>
          <p:cNvSpPr/>
          <p:nvPr/>
        </p:nvSpPr>
        <p:spPr>
          <a:xfrm>
            <a:off x="1431707" y="3000385"/>
            <a:ext cx="3442109" cy="1387057"/>
          </a:xfrm>
          <a:prstGeom prst="rect">
            <a:avLst/>
          </a:prstGeom>
          <a:noFill/>
          <a:ln w="571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Tree>
    <p:extLst>
      <p:ext uri="{BB962C8B-B14F-4D97-AF65-F5344CB8AC3E}">
        <p14:creationId xmlns:p14="http://schemas.microsoft.com/office/powerpoint/2010/main" val="33602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F95354-327A-4E8A-AF35-6260395E8B47}"/>
              </a:ext>
            </a:extLst>
          </p:cNvPr>
          <p:cNvSpPr>
            <a:spLocks noGrp="1"/>
          </p:cNvSpPr>
          <p:nvPr>
            <p:ph type="title"/>
          </p:nvPr>
        </p:nvSpPr>
        <p:spPr/>
        <p:txBody>
          <a:bodyPr/>
          <a:lstStyle/>
          <a:p>
            <a:r>
              <a:rPr lang="en-US" dirty="0"/>
              <a:t>Paid Ad Assets</a:t>
            </a:r>
            <a:endParaRPr lang="en-US" i="1" dirty="0"/>
          </a:p>
        </p:txBody>
      </p:sp>
      <p:sp>
        <p:nvSpPr>
          <p:cNvPr id="11" name="Content Placeholder 10">
            <a:extLst>
              <a:ext uri="{FF2B5EF4-FFF2-40B4-BE49-F238E27FC236}">
                <a16:creationId xmlns:a16="http://schemas.microsoft.com/office/drawing/2014/main" id="{8D46C2E0-25C8-41EC-8643-F5DF0998EDFC}"/>
              </a:ext>
            </a:extLst>
          </p:cNvPr>
          <p:cNvSpPr>
            <a:spLocks noGrp="1"/>
          </p:cNvSpPr>
          <p:nvPr>
            <p:ph idx="18"/>
          </p:nvPr>
        </p:nvSpPr>
        <p:spPr/>
        <p:txBody>
          <a:bodyPr/>
          <a:lstStyle/>
          <a:p>
            <a:pPr marL="0" indent="0">
              <a:buNone/>
            </a:pPr>
            <a:r>
              <a:rPr lang="en-US" dirty="0"/>
              <a:t>Paid Ad 1: Launch Date 1/11/1111</a:t>
            </a:r>
            <a:endParaRPr lang="en-US" dirty="0">
              <a:hlinkClick r:id="rId2"/>
            </a:endParaRPr>
          </a:p>
          <a:p>
            <a:r>
              <a:rPr lang="en-US" dirty="0"/>
              <a:t>Goal: </a:t>
            </a:r>
            <a:r>
              <a:rPr lang="en-US" u="sng" dirty="0"/>
              <a:t>CTA Let’s Talk</a:t>
            </a:r>
          </a:p>
          <a:p>
            <a:pPr marL="0" indent="0">
              <a:buNone/>
            </a:pPr>
            <a:endParaRPr lang="en-US" dirty="0"/>
          </a:p>
          <a:p>
            <a:pPr marL="0" indent="0">
              <a:buNone/>
            </a:pPr>
            <a:r>
              <a:rPr lang="en-US" dirty="0"/>
              <a:t>Paid Ad 2: Launch Date 1/11/1111</a:t>
            </a:r>
            <a:endParaRPr lang="en-US" dirty="0">
              <a:hlinkClick r:id="rId2"/>
            </a:endParaRPr>
          </a:p>
          <a:p>
            <a:r>
              <a:rPr lang="en-US" dirty="0"/>
              <a:t>Goal: </a:t>
            </a:r>
            <a:r>
              <a:rPr lang="en-US" u="sng" dirty="0"/>
              <a:t>Download Insights Guide</a:t>
            </a:r>
          </a:p>
          <a:p>
            <a:pPr marL="0" indent="0">
              <a:buNone/>
            </a:pPr>
            <a:endParaRPr lang="en-US" dirty="0"/>
          </a:p>
          <a:p>
            <a:pPr marL="0" indent="0">
              <a:buNone/>
            </a:pPr>
            <a:r>
              <a:rPr lang="en-US" dirty="0"/>
              <a:t>Paid Ad 3: Launch Date 1/11/1111</a:t>
            </a:r>
            <a:endParaRPr lang="en-US" dirty="0">
              <a:hlinkClick r:id="rId2"/>
            </a:endParaRPr>
          </a:p>
          <a:p>
            <a:r>
              <a:rPr lang="en-US" dirty="0"/>
              <a:t>Goal: </a:t>
            </a:r>
            <a:r>
              <a:rPr lang="en-US" u="sng" dirty="0"/>
              <a:t>CTA Let’s Talk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6370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B1A5-93E9-024D-A58C-AB08A231E8ED}"/>
              </a:ext>
            </a:extLst>
          </p:cNvPr>
          <p:cNvSpPr>
            <a:spLocks noGrp="1"/>
          </p:cNvSpPr>
          <p:nvPr>
            <p:ph type="title"/>
          </p:nvPr>
        </p:nvSpPr>
        <p:spPr>
          <a:xfrm>
            <a:off x="377448" y="-148476"/>
            <a:ext cx="11338560" cy="768263"/>
          </a:xfrm>
        </p:spPr>
        <p:txBody>
          <a:bodyPr/>
          <a:lstStyle/>
          <a:p>
            <a:r>
              <a:rPr lang="en-US" dirty="0"/>
              <a:t>Paid Ads: What the MQLs have filled out to get to you</a:t>
            </a:r>
          </a:p>
        </p:txBody>
      </p:sp>
      <p:sp>
        <p:nvSpPr>
          <p:cNvPr id="26" name="TextBox 25">
            <a:extLst>
              <a:ext uri="{FF2B5EF4-FFF2-40B4-BE49-F238E27FC236}">
                <a16:creationId xmlns:a16="http://schemas.microsoft.com/office/drawing/2014/main" id="{D7DE3154-5E9B-2A4A-B5CF-180623141B09}"/>
              </a:ext>
            </a:extLst>
          </p:cNvPr>
          <p:cNvSpPr txBox="1"/>
          <p:nvPr/>
        </p:nvSpPr>
        <p:spPr>
          <a:xfrm>
            <a:off x="3423840" y="1501143"/>
            <a:ext cx="116886" cy="214215"/>
          </a:xfrm>
          <a:prstGeom prst="rect">
            <a:avLst/>
          </a:prstGeom>
          <a:noFill/>
        </p:spPr>
        <p:txBody>
          <a:bodyPr wrap="none" rtlCol="0">
            <a:spAutoFit/>
          </a:bodyPr>
          <a:lstStyle/>
          <a:p>
            <a:endParaRPr lang="en-US" sz="1600" err="1">
              <a:solidFill>
                <a:schemeClr val="tx2"/>
              </a:solidFill>
            </a:endParaRPr>
          </a:p>
        </p:txBody>
      </p:sp>
      <p:sp>
        <p:nvSpPr>
          <p:cNvPr id="12" name="Rectangle 11">
            <a:extLst>
              <a:ext uri="{FF2B5EF4-FFF2-40B4-BE49-F238E27FC236}">
                <a16:creationId xmlns:a16="http://schemas.microsoft.com/office/drawing/2014/main" id="{D3DF197C-2DFC-4B40-83A0-2E3C669CA389}"/>
              </a:ext>
            </a:extLst>
          </p:cNvPr>
          <p:cNvSpPr/>
          <p:nvPr/>
        </p:nvSpPr>
        <p:spPr>
          <a:xfrm>
            <a:off x="6508148" y="831499"/>
            <a:ext cx="5524108" cy="492443"/>
          </a:xfrm>
          <a:prstGeom prst="rect">
            <a:avLst/>
          </a:prstGeom>
        </p:spPr>
        <p:txBody>
          <a:bodyPr wrap="square">
            <a:spAutoFit/>
          </a:bodyPr>
          <a:lstStyle/>
          <a:p>
            <a:endParaRPr lang="fr-FR" sz="1200" dirty="0"/>
          </a:p>
          <a:p>
            <a:endParaRPr lang="en-US" sz="1400" dirty="0"/>
          </a:p>
        </p:txBody>
      </p:sp>
      <p:sp>
        <p:nvSpPr>
          <p:cNvPr id="13" name="Arrow: Right 12">
            <a:extLst>
              <a:ext uri="{FF2B5EF4-FFF2-40B4-BE49-F238E27FC236}">
                <a16:creationId xmlns:a16="http://schemas.microsoft.com/office/drawing/2014/main" id="{197653F3-7837-4EA3-B90A-D3BE8DE85363}"/>
              </a:ext>
            </a:extLst>
          </p:cNvPr>
          <p:cNvSpPr/>
          <p:nvPr/>
        </p:nvSpPr>
        <p:spPr>
          <a:xfrm>
            <a:off x="5294861" y="3549984"/>
            <a:ext cx="329938" cy="28785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2">
            <a:extLst>
              <a:ext uri="{FF2B5EF4-FFF2-40B4-BE49-F238E27FC236}">
                <a16:creationId xmlns:a16="http://schemas.microsoft.com/office/drawing/2014/main" id="{B61A54D7-E806-4BAA-8FC6-7588EA71A760}"/>
              </a:ext>
            </a:extLst>
          </p:cNvPr>
          <p:cNvSpPr/>
          <p:nvPr/>
        </p:nvSpPr>
        <p:spPr>
          <a:xfrm>
            <a:off x="780176" y="831500"/>
            <a:ext cx="10519795" cy="55776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
        <p:nvSpPr>
          <p:cNvPr id="9" name="Rectangle 8">
            <a:extLst>
              <a:ext uri="{FF2B5EF4-FFF2-40B4-BE49-F238E27FC236}">
                <a16:creationId xmlns:a16="http://schemas.microsoft.com/office/drawing/2014/main" id="{1112EEC3-9DE4-46FE-8588-9747D3677182}"/>
              </a:ext>
            </a:extLst>
          </p:cNvPr>
          <p:cNvSpPr/>
          <p:nvPr/>
        </p:nvSpPr>
        <p:spPr>
          <a:xfrm>
            <a:off x="1431707" y="3000385"/>
            <a:ext cx="3442109" cy="1387057"/>
          </a:xfrm>
          <a:prstGeom prst="rect">
            <a:avLst/>
          </a:prstGeom>
          <a:noFill/>
          <a:ln w="571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Tree>
    <p:extLst>
      <p:ext uri="{BB962C8B-B14F-4D97-AF65-F5344CB8AC3E}">
        <p14:creationId xmlns:p14="http://schemas.microsoft.com/office/powerpoint/2010/main" val="12814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F95354-327A-4E8A-AF35-6260395E8B47}"/>
              </a:ext>
            </a:extLst>
          </p:cNvPr>
          <p:cNvSpPr>
            <a:spLocks noGrp="1"/>
          </p:cNvSpPr>
          <p:nvPr>
            <p:ph type="title"/>
          </p:nvPr>
        </p:nvSpPr>
        <p:spPr/>
        <p:txBody>
          <a:bodyPr/>
          <a:lstStyle/>
          <a:p>
            <a:r>
              <a:rPr lang="en-US" dirty="0"/>
              <a:t>Other Assets</a:t>
            </a:r>
            <a:endParaRPr lang="en-US" i="1" dirty="0"/>
          </a:p>
        </p:txBody>
      </p:sp>
      <p:sp>
        <p:nvSpPr>
          <p:cNvPr id="11" name="Content Placeholder 10">
            <a:extLst>
              <a:ext uri="{FF2B5EF4-FFF2-40B4-BE49-F238E27FC236}">
                <a16:creationId xmlns:a16="http://schemas.microsoft.com/office/drawing/2014/main" id="{8D46C2E0-25C8-41EC-8643-F5DF0998EDFC}"/>
              </a:ext>
            </a:extLst>
          </p:cNvPr>
          <p:cNvSpPr>
            <a:spLocks noGrp="1"/>
          </p:cNvSpPr>
          <p:nvPr>
            <p:ph idx="18"/>
          </p:nvPr>
        </p:nvSpPr>
        <p:spPr>
          <a:xfrm>
            <a:off x="384694" y="1286358"/>
            <a:ext cx="11338560" cy="4837605"/>
          </a:xfrm>
        </p:spPr>
        <p:txBody>
          <a:bodyPr/>
          <a:lstStyle/>
          <a:p>
            <a:pPr marL="0" indent="0">
              <a:buNone/>
            </a:pPr>
            <a:r>
              <a:rPr lang="en-US" i="1" dirty="0"/>
              <a:t>Include any whitepapers, pdfs, landing pages etc.</a:t>
            </a:r>
            <a:endParaRPr lang="en-US" i="1" u="sng"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822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B1A5-93E9-024D-A58C-AB08A231E8ED}"/>
              </a:ext>
            </a:extLst>
          </p:cNvPr>
          <p:cNvSpPr>
            <a:spLocks noGrp="1"/>
          </p:cNvSpPr>
          <p:nvPr>
            <p:ph type="title"/>
          </p:nvPr>
        </p:nvSpPr>
        <p:spPr>
          <a:xfrm>
            <a:off x="377448" y="-148476"/>
            <a:ext cx="11338560" cy="768263"/>
          </a:xfrm>
        </p:spPr>
        <p:txBody>
          <a:bodyPr/>
          <a:lstStyle/>
          <a:p>
            <a:r>
              <a:rPr lang="en-US" dirty="0"/>
              <a:t>Other: What the MQLs have filled out to get to you</a:t>
            </a:r>
          </a:p>
        </p:txBody>
      </p:sp>
      <p:sp>
        <p:nvSpPr>
          <p:cNvPr id="26" name="TextBox 25">
            <a:extLst>
              <a:ext uri="{FF2B5EF4-FFF2-40B4-BE49-F238E27FC236}">
                <a16:creationId xmlns:a16="http://schemas.microsoft.com/office/drawing/2014/main" id="{D7DE3154-5E9B-2A4A-B5CF-180623141B09}"/>
              </a:ext>
            </a:extLst>
          </p:cNvPr>
          <p:cNvSpPr txBox="1"/>
          <p:nvPr/>
        </p:nvSpPr>
        <p:spPr>
          <a:xfrm>
            <a:off x="3423840" y="1501143"/>
            <a:ext cx="116886" cy="214215"/>
          </a:xfrm>
          <a:prstGeom prst="rect">
            <a:avLst/>
          </a:prstGeom>
          <a:noFill/>
        </p:spPr>
        <p:txBody>
          <a:bodyPr wrap="none" rtlCol="0">
            <a:spAutoFit/>
          </a:bodyPr>
          <a:lstStyle/>
          <a:p>
            <a:endParaRPr lang="en-US" sz="1600" err="1">
              <a:solidFill>
                <a:schemeClr val="tx2"/>
              </a:solidFill>
            </a:endParaRPr>
          </a:p>
        </p:txBody>
      </p:sp>
      <p:sp>
        <p:nvSpPr>
          <p:cNvPr id="12" name="Rectangle 11">
            <a:extLst>
              <a:ext uri="{FF2B5EF4-FFF2-40B4-BE49-F238E27FC236}">
                <a16:creationId xmlns:a16="http://schemas.microsoft.com/office/drawing/2014/main" id="{D3DF197C-2DFC-4B40-83A0-2E3C669CA389}"/>
              </a:ext>
            </a:extLst>
          </p:cNvPr>
          <p:cNvSpPr/>
          <p:nvPr/>
        </p:nvSpPr>
        <p:spPr>
          <a:xfrm>
            <a:off x="6508148" y="831499"/>
            <a:ext cx="5524108" cy="492443"/>
          </a:xfrm>
          <a:prstGeom prst="rect">
            <a:avLst/>
          </a:prstGeom>
        </p:spPr>
        <p:txBody>
          <a:bodyPr wrap="square">
            <a:spAutoFit/>
          </a:bodyPr>
          <a:lstStyle/>
          <a:p>
            <a:endParaRPr lang="fr-FR" sz="1200" dirty="0"/>
          </a:p>
          <a:p>
            <a:endParaRPr lang="en-US" sz="1400" dirty="0"/>
          </a:p>
        </p:txBody>
      </p:sp>
      <p:sp>
        <p:nvSpPr>
          <p:cNvPr id="13" name="Arrow: Right 12">
            <a:extLst>
              <a:ext uri="{FF2B5EF4-FFF2-40B4-BE49-F238E27FC236}">
                <a16:creationId xmlns:a16="http://schemas.microsoft.com/office/drawing/2014/main" id="{197653F3-7837-4EA3-B90A-D3BE8DE85363}"/>
              </a:ext>
            </a:extLst>
          </p:cNvPr>
          <p:cNvSpPr/>
          <p:nvPr/>
        </p:nvSpPr>
        <p:spPr>
          <a:xfrm>
            <a:off x="5294861" y="3549984"/>
            <a:ext cx="329938" cy="28785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2">
            <a:extLst>
              <a:ext uri="{FF2B5EF4-FFF2-40B4-BE49-F238E27FC236}">
                <a16:creationId xmlns:a16="http://schemas.microsoft.com/office/drawing/2014/main" id="{B61A54D7-E806-4BAA-8FC6-7588EA71A760}"/>
              </a:ext>
            </a:extLst>
          </p:cNvPr>
          <p:cNvSpPr/>
          <p:nvPr/>
        </p:nvSpPr>
        <p:spPr>
          <a:xfrm>
            <a:off x="780176" y="831500"/>
            <a:ext cx="10519795" cy="55776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
        <p:nvSpPr>
          <p:cNvPr id="9" name="Rectangle 8">
            <a:extLst>
              <a:ext uri="{FF2B5EF4-FFF2-40B4-BE49-F238E27FC236}">
                <a16:creationId xmlns:a16="http://schemas.microsoft.com/office/drawing/2014/main" id="{1112EEC3-9DE4-46FE-8588-9747D3677182}"/>
              </a:ext>
            </a:extLst>
          </p:cNvPr>
          <p:cNvSpPr/>
          <p:nvPr/>
        </p:nvSpPr>
        <p:spPr>
          <a:xfrm>
            <a:off x="1431707" y="3000385"/>
            <a:ext cx="3442109" cy="1387057"/>
          </a:xfrm>
          <a:prstGeom prst="rect">
            <a:avLst/>
          </a:prstGeom>
          <a:noFill/>
          <a:ln w="571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Tree>
    <p:extLst>
      <p:ext uri="{BB962C8B-B14F-4D97-AF65-F5344CB8AC3E}">
        <p14:creationId xmlns:p14="http://schemas.microsoft.com/office/powerpoint/2010/main" val="225294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B58BED-44BA-4476-A587-82D75231E083}"/>
              </a:ext>
            </a:extLst>
          </p:cNvPr>
          <p:cNvSpPr>
            <a:spLocks noGrp="1"/>
          </p:cNvSpPr>
          <p:nvPr>
            <p:ph idx="1"/>
          </p:nvPr>
        </p:nvSpPr>
        <p:spPr/>
        <p:txBody>
          <a:bodyPr/>
          <a:lstStyle/>
          <a:p>
            <a:r>
              <a:rPr lang="en-US" i="1" dirty="0"/>
              <a:t>Include any additional information necessary</a:t>
            </a:r>
          </a:p>
        </p:txBody>
      </p:sp>
      <p:sp>
        <p:nvSpPr>
          <p:cNvPr id="2" name="Title 1">
            <a:extLst>
              <a:ext uri="{FF2B5EF4-FFF2-40B4-BE49-F238E27FC236}">
                <a16:creationId xmlns:a16="http://schemas.microsoft.com/office/drawing/2014/main" id="{9C7EB1A5-93E9-024D-A58C-AB08A231E8ED}"/>
              </a:ext>
            </a:extLst>
          </p:cNvPr>
          <p:cNvSpPr>
            <a:spLocks noGrp="1"/>
          </p:cNvSpPr>
          <p:nvPr>
            <p:ph type="title"/>
          </p:nvPr>
        </p:nvSpPr>
        <p:spPr/>
        <p:txBody>
          <a:bodyPr/>
          <a:lstStyle/>
          <a:p>
            <a:r>
              <a:rPr lang="en-US" dirty="0"/>
              <a:t>Additional Information</a:t>
            </a:r>
          </a:p>
        </p:txBody>
      </p:sp>
      <p:sp>
        <p:nvSpPr>
          <p:cNvPr id="26" name="TextBox 25">
            <a:extLst>
              <a:ext uri="{FF2B5EF4-FFF2-40B4-BE49-F238E27FC236}">
                <a16:creationId xmlns:a16="http://schemas.microsoft.com/office/drawing/2014/main" id="{D7DE3154-5E9B-2A4A-B5CF-180623141B09}"/>
              </a:ext>
            </a:extLst>
          </p:cNvPr>
          <p:cNvSpPr txBox="1"/>
          <p:nvPr/>
        </p:nvSpPr>
        <p:spPr>
          <a:xfrm>
            <a:off x="3423840" y="1501143"/>
            <a:ext cx="116886" cy="214215"/>
          </a:xfrm>
          <a:prstGeom prst="rect">
            <a:avLst/>
          </a:prstGeom>
          <a:noFill/>
        </p:spPr>
        <p:txBody>
          <a:bodyPr wrap="none" rtlCol="0">
            <a:spAutoFit/>
          </a:bodyPr>
          <a:lstStyle/>
          <a:p>
            <a:endParaRPr lang="en-US" sz="1600" err="1">
              <a:solidFill>
                <a:schemeClr val="tx2"/>
              </a:solidFill>
            </a:endParaRPr>
          </a:p>
        </p:txBody>
      </p:sp>
      <p:sp>
        <p:nvSpPr>
          <p:cNvPr id="12" name="Rectangle 11">
            <a:extLst>
              <a:ext uri="{FF2B5EF4-FFF2-40B4-BE49-F238E27FC236}">
                <a16:creationId xmlns:a16="http://schemas.microsoft.com/office/drawing/2014/main" id="{D3DF197C-2DFC-4B40-83A0-2E3C669CA389}"/>
              </a:ext>
            </a:extLst>
          </p:cNvPr>
          <p:cNvSpPr/>
          <p:nvPr/>
        </p:nvSpPr>
        <p:spPr>
          <a:xfrm>
            <a:off x="6508148" y="831499"/>
            <a:ext cx="5524108" cy="492443"/>
          </a:xfrm>
          <a:prstGeom prst="rect">
            <a:avLst/>
          </a:prstGeom>
        </p:spPr>
        <p:txBody>
          <a:bodyPr wrap="square">
            <a:spAutoFit/>
          </a:bodyPr>
          <a:lstStyle/>
          <a:p>
            <a:endParaRPr lang="fr-FR" sz="1200" dirty="0"/>
          </a:p>
          <a:p>
            <a:endParaRPr lang="en-US" sz="1400" dirty="0"/>
          </a:p>
        </p:txBody>
      </p:sp>
      <p:sp>
        <p:nvSpPr>
          <p:cNvPr id="3" name="Rectangle 2">
            <a:extLst>
              <a:ext uri="{FF2B5EF4-FFF2-40B4-BE49-F238E27FC236}">
                <a16:creationId xmlns:a16="http://schemas.microsoft.com/office/drawing/2014/main" id="{B61A54D7-E806-4BAA-8FC6-7588EA71A760}"/>
              </a:ext>
            </a:extLst>
          </p:cNvPr>
          <p:cNvSpPr/>
          <p:nvPr/>
        </p:nvSpPr>
        <p:spPr>
          <a:xfrm>
            <a:off x="1694576" y="1425859"/>
            <a:ext cx="9840286" cy="495816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Tree>
    <p:extLst>
      <p:ext uri="{BB962C8B-B14F-4D97-AF65-F5344CB8AC3E}">
        <p14:creationId xmlns:p14="http://schemas.microsoft.com/office/powerpoint/2010/main" val="419157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07A4D-00DC-4255-97FA-CEDBB25FF1B7}"/>
              </a:ext>
            </a:extLst>
          </p:cNvPr>
          <p:cNvSpPr>
            <a:spLocks noGrp="1"/>
          </p:cNvSpPr>
          <p:nvPr>
            <p:ph idx="1"/>
          </p:nvPr>
        </p:nvSpPr>
        <p:spPr/>
        <p:txBody>
          <a:bodyPr/>
          <a:lstStyle/>
          <a:p>
            <a:r>
              <a:rPr lang="en-US" sz="1600" dirty="0"/>
              <a:t>Make a copy of the template</a:t>
            </a:r>
          </a:p>
          <a:p>
            <a:r>
              <a:rPr lang="en-US" sz="1600" dirty="0"/>
              <a:t>This template is meant as a guide only, you can delete any slides you do not need or add any slides you may need</a:t>
            </a:r>
          </a:p>
          <a:p>
            <a:r>
              <a:rPr lang="en-US" sz="1600" dirty="0">
                <a:effectLst/>
                <a:ea typeface="Times New Roman" panose="02020603050405020304" pitchFamily="18" charset="0"/>
              </a:rPr>
              <a:t>Once you receive the confirmation from marketing automation that your campaign is live in CRM, you can go into the campaign and upload your playbook under ‘Files’ for inside sales BDs, and you may add in triaging details for Anna Bernal and her team (assign MQLs to Inside Sales, assign MQLs to Inside Sales and note who the RW Acct Director is, etc.). See examples from previous </a:t>
            </a:r>
            <a:r>
              <a:rPr lang="en-US" sz="1600" dirty="0">
                <a:effectLst/>
                <a:ea typeface="Times New Roman" panose="02020603050405020304" pitchFamily="18" charset="0"/>
                <a:hlinkClick r:id="rId2"/>
              </a:rPr>
              <a:t>marketing automation office hour call </a:t>
            </a:r>
            <a:r>
              <a:rPr lang="en-US" sz="1600" dirty="0">
                <a:effectLst/>
                <a:ea typeface="Times New Roman" panose="02020603050405020304" pitchFamily="18" charset="0"/>
              </a:rPr>
              <a:t>for differences in playbooks vs triaging instructions. </a:t>
            </a:r>
            <a:endParaRPr lang="en-US" sz="1600" dirty="0">
              <a:ea typeface="Times New Roman" panose="02020603050405020304" pitchFamily="18" charset="0"/>
            </a:endParaRPr>
          </a:p>
          <a:p>
            <a:r>
              <a:rPr lang="en-US" sz="1600" dirty="0">
                <a:effectLst/>
                <a:ea typeface="Times New Roman" panose="02020603050405020304" pitchFamily="18" charset="0"/>
              </a:rPr>
              <a:t>Forward your playbook over to Anna Bernal for awareness with launch date</a:t>
            </a:r>
            <a:endParaRPr lang="en-US" sz="1600" dirty="0">
              <a:ea typeface="Times New Roman" panose="02020603050405020304" pitchFamily="18" charset="0"/>
            </a:endParaRPr>
          </a:p>
          <a:p>
            <a:r>
              <a:rPr lang="en-US" sz="1600" dirty="0">
                <a:effectLst/>
                <a:ea typeface="Times New Roman" panose="02020603050405020304" pitchFamily="18" charset="0"/>
              </a:rPr>
              <a:t>If needed, plan a meeting with Anna Bernal to communicate high level message and awareness for the campaign to inside sales </a:t>
            </a:r>
            <a:endParaRPr lang="en-US" sz="1600" dirty="0">
              <a:effectLs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DE45CC2F-5496-43EB-AF04-D8C38E31770C}"/>
              </a:ext>
            </a:extLst>
          </p:cNvPr>
          <p:cNvSpPr>
            <a:spLocks noGrp="1"/>
          </p:cNvSpPr>
          <p:nvPr>
            <p:ph type="title"/>
          </p:nvPr>
        </p:nvSpPr>
        <p:spPr/>
        <p:txBody>
          <a:bodyPr/>
          <a:lstStyle/>
          <a:p>
            <a:r>
              <a:rPr lang="en-US" dirty="0"/>
              <a:t>Template Instructions</a:t>
            </a:r>
          </a:p>
        </p:txBody>
      </p:sp>
    </p:spTree>
    <p:extLst>
      <p:ext uri="{BB962C8B-B14F-4D97-AF65-F5344CB8AC3E}">
        <p14:creationId xmlns:p14="http://schemas.microsoft.com/office/powerpoint/2010/main" val="5431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9C25D69-86BD-4EE2-8392-A1267FD1CAE2}"/>
              </a:ext>
            </a:extLst>
          </p:cNvPr>
          <p:cNvGraphicFramePr>
            <a:graphicFrameLocks noGrp="1"/>
          </p:cNvGraphicFramePr>
          <p:nvPr>
            <p:ph idx="17"/>
            <p:extLst>
              <p:ext uri="{D42A27DB-BD31-4B8C-83A1-F6EECF244321}">
                <p14:modId xmlns:p14="http://schemas.microsoft.com/office/powerpoint/2010/main" val="4247505063"/>
              </p:ext>
            </p:extLst>
          </p:nvPr>
        </p:nvGraphicFramePr>
        <p:xfrm>
          <a:off x="188436" y="883994"/>
          <a:ext cx="11815128" cy="5323840"/>
        </p:xfrm>
        <a:graphic>
          <a:graphicData uri="http://schemas.openxmlformats.org/drawingml/2006/table">
            <a:tbl>
              <a:tblPr firstRow="1" bandRow="1">
                <a:tableStyleId>{5C22544A-7EE6-4342-B048-85BDC9FD1C3A}</a:tableStyleId>
              </a:tblPr>
              <a:tblGrid>
                <a:gridCol w="2577064">
                  <a:extLst>
                    <a:ext uri="{9D8B030D-6E8A-4147-A177-3AD203B41FA5}">
                      <a16:colId xmlns:a16="http://schemas.microsoft.com/office/drawing/2014/main" val="3307825773"/>
                    </a:ext>
                  </a:extLst>
                </a:gridCol>
                <a:gridCol w="9238064">
                  <a:extLst>
                    <a:ext uri="{9D8B030D-6E8A-4147-A177-3AD203B41FA5}">
                      <a16:colId xmlns:a16="http://schemas.microsoft.com/office/drawing/2014/main" val="2132747967"/>
                    </a:ext>
                  </a:extLst>
                </a:gridCol>
              </a:tblGrid>
              <a:tr h="370840">
                <a:tc>
                  <a:txBody>
                    <a:bodyPr/>
                    <a:lstStyle/>
                    <a:p>
                      <a:r>
                        <a:rPr lang="en-US" sz="1000" dirty="0"/>
                        <a:t>Campaign Details</a:t>
                      </a:r>
                    </a:p>
                  </a:txBody>
                  <a:tcPr marL="138380" marR="138380"/>
                </a:tc>
                <a:tc>
                  <a:txBody>
                    <a:bodyPr/>
                    <a:lstStyle/>
                    <a:p>
                      <a:r>
                        <a:rPr lang="en-US" sz="1000" dirty="0"/>
                        <a:t>Description</a:t>
                      </a:r>
                    </a:p>
                  </a:txBody>
                  <a:tcPr marL="138380" marR="138380"/>
                </a:tc>
                <a:extLst>
                  <a:ext uri="{0D108BD9-81ED-4DB2-BD59-A6C34878D82A}">
                    <a16:rowId xmlns:a16="http://schemas.microsoft.com/office/drawing/2014/main" val="1819857260"/>
                  </a:ext>
                </a:extLst>
              </a:tr>
              <a:tr h="0">
                <a:tc>
                  <a:txBody>
                    <a:bodyPr/>
                    <a:lstStyle/>
                    <a:p>
                      <a:r>
                        <a:rPr lang="en-US" sz="1000" b="0" dirty="0">
                          <a:solidFill>
                            <a:srgbClr val="0070C0"/>
                          </a:solidFill>
                        </a:rPr>
                        <a:t>Marketing Contacts</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Marketers Names</a:t>
                      </a:r>
                    </a:p>
                  </a:txBody>
                  <a:tcPr marL="138380" marR="138380"/>
                </a:tc>
                <a:extLst>
                  <a:ext uri="{0D108BD9-81ED-4DB2-BD59-A6C34878D82A}">
                    <a16:rowId xmlns:a16="http://schemas.microsoft.com/office/drawing/2014/main" val="3207422518"/>
                  </a:ext>
                </a:extLst>
              </a:tr>
              <a:tr h="0">
                <a:tc>
                  <a:txBody>
                    <a:bodyPr/>
                    <a:lstStyle/>
                    <a:p>
                      <a:r>
                        <a:rPr lang="en-US" sz="1000" b="0" dirty="0">
                          <a:solidFill>
                            <a:srgbClr val="0070C0"/>
                          </a:solidFill>
                        </a:rPr>
                        <a:t>Primary GTM Contact</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Primary GTM Contact Name, or N/A</a:t>
                      </a:r>
                    </a:p>
                  </a:txBody>
                  <a:tcPr marL="138380" marR="138380"/>
                </a:tc>
                <a:extLst>
                  <a:ext uri="{0D108BD9-81ED-4DB2-BD59-A6C34878D82A}">
                    <a16:rowId xmlns:a16="http://schemas.microsoft.com/office/drawing/2014/main" val="1949109738"/>
                  </a:ext>
                </a:extLst>
              </a:tr>
              <a:tr h="0">
                <a:tc>
                  <a:txBody>
                    <a:bodyPr/>
                    <a:lstStyle/>
                    <a:p>
                      <a:r>
                        <a:rPr lang="en-US" sz="1000" b="0" dirty="0">
                          <a:solidFill>
                            <a:srgbClr val="0070C0"/>
                          </a:solidFill>
                        </a:rPr>
                        <a:t>Marketing contact Sales should loop in regarding leads</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Marketing Contact’s Name</a:t>
                      </a:r>
                    </a:p>
                  </a:txBody>
                  <a:tcPr marL="138380" marR="138380"/>
                </a:tc>
                <a:extLst>
                  <a:ext uri="{0D108BD9-81ED-4DB2-BD59-A6C34878D82A}">
                    <a16:rowId xmlns:a16="http://schemas.microsoft.com/office/drawing/2014/main" val="1656449541"/>
                  </a:ext>
                </a:extLst>
              </a:tr>
              <a:tr h="0">
                <a:tc>
                  <a:txBody>
                    <a:bodyPr/>
                    <a:lstStyle/>
                    <a:p>
                      <a:r>
                        <a:rPr lang="en-US" sz="1000" b="0" dirty="0">
                          <a:solidFill>
                            <a:srgbClr val="0070C0"/>
                          </a:solidFill>
                        </a:rPr>
                        <a:t>Campaign Channels</a:t>
                      </a:r>
                    </a:p>
                  </a:txBody>
                  <a:tcPr marL="138380" marR="13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effectLst/>
                          <a:latin typeface="+mn-lt"/>
                          <a:ea typeface="+mn-ea"/>
                          <a:cs typeface="+mn-cs"/>
                        </a:rPr>
                        <a:t>Ex. Marketing Automation, LinkedIn, Paid Ads etc.</a:t>
                      </a:r>
                    </a:p>
                  </a:txBody>
                  <a:tcPr marL="138380" marR="138380"/>
                </a:tc>
                <a:extLst>
                  <a:ext uri="{0D108BD9-81ED-4DB2-BD59-A6C34878D82A}">
                    <a16:rowId xmlns:a16="http://schemas.microsoft.com/office/drawing/2014/main" val="3373463474"/>
                  </a:ext>
                </a:extLst>
              </a:tr>
              <a:tr h="0">
                <a:tc>
                  <a:txBody>
                    <a:bodyPr/>
                    <a:lstStyle/>
                    <a:p>
                      <a:r>
                        <a:rPr lang="en-US" sz="1000" b="0" dirty="0">
                          <a:solidFill>
                            <a:srgbClr val="0070C0"/>
                          </a:solidFill>
                        </a:rPr>
                        <a:t>Campaign </a:t>
                      </a:r>
                      <a:r>
                        <a:rPr lang="en-US" sz="1000" b="0" kern="1200" dirty="0">
                          <a:solidFill>
                            <a:srgbClr val="0070C0"/>
                          </a:solidFill>
                          <a:latin typeface="+mn-lt"/>
                          <a:ea typeface="+mn-ea"/>
                          <a:cs typeface="+mn-cs"/>
                        </a:rPr>
                        <a:t>Code(s)</a:t>
                      </a:r>
                      <a:endParaRPr lang="en-US" sz="1000" b="0" dirty="0">
                        <a:solidFill>
                          <a:srgbClr val="0070C0"/>
                        </a:solidFill>
                      </a:endParaRPr>
                    </a:p>
                  </a:txBody>
                  <a:tcPr marL="138380" marR="138380"/>
                </a:tc>
                <a:tc>
                  <a:txBody>
                    <a:bodyPr/>
                    <a:lstStyle/>
                    <a:p>
                      <a:r>
                        <a:rPr lang="en-US" sz="1000" b="0" i="1" kern="1200" dirty="0">
                          <a:solidFill>
                            <a:schemeClr val="dk1"/>
                          </a:solidFill>
                          <a:effectLst/>
                          <a:latin typeface="+mn-lt"/>
                          <a:ea typeface="+mn-ea"/>
                          <a:cs typeface="+mn-cs"/>
                        </a:rPr>
                        <a:t>Campaign Code(s) </a:t>
                      </a:r>
                      <a:r>
                        <a:rPr lang="en-US" sz="1000" b="0" i="1" kern="1200">
                          <a:solidFill>
                            <a:schemeClr val="dk1"/>
                          </a:solidFill>
                          <a:effectLst/>
                          <a:latin typeface="+mn-lt"/>
                          <a:ea typeface="+mn-ea"/>
                          <a:cs typeface="+mn-cs"/>
                        </a:rPr>
                        <a:t>by Channel</a:t>
                      </a:r>
                      <a:endParaRPr lang="fr-FR" sz="1000" b="0" i="1" kern="1200" dirty="0">
                        <a:solidFill>
                          <a:schemeClr val="dk1"/>
                        </a:solidFill>
                        <a:effectLst/>
                        <a:latin typeface="+mn-lt"/>
                        <a:ea typeface="+mn-ea"/>
                        <a:cs typeface="+mn-cs"/>
                      </a:endParaRPr>
                    </a:p>
                  </a:txBody>
                  <a:tcPr marL="138380" marR="138380"/>
                </a:tc>
                <a:extLst>
                  <a:ext uri="{0D108BD9-81ED-4DB2-BD59-A6C34878D82A}">
                    <a16:rowId xmlns:a16="http://schemas.microsoft.com/office/drawing/2014/main" val="893135535"/>
                  </a:ext>
                </a:extLst>
              </a:tr>
              <a:tr h="0">
                <a:tc>
                  <a:txBody>
                    <a:bodyPr/>
                    <a:lstStyle/>
                    <a:p>
                      <a:r>
                        <a:rPr lang="en-US" sz="1000" b="0" dirty="0">
                          <a:solidFill>
                            <a:srgbClr val="0070C0"/>
                          </a:solidFill>
                        </a:rPr>
                        <a:t>Campaign Start Date</a:t>
                      </a:r>
                    </a:p>
                  </a:txBody>
                  <a:tcPr marL="138380" marR="13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dk1"/>
                          </a:solidFill>
                          <a:latin typeface="+mn-lt"/>
                          <a:ea typeface="+mn-ea"/>
                          <a:cs typeface="+mn-cs"/>
                        </a:rPr>
                        <a:t>Launch Date</a:t>
                      </a:r>
                    </a:p>
                  </a:txBody>
                  <a:tcPr marL="138380" marR="138380"/>
                </a:tc>
                <a:extLst>
                  <a:ext uri="{0D108BD9-81ED-4DB2-BD59-A6C34878D82A}">
                    <a16:rowId xmlns:a16="http://schemas.microsoft.com/office/drawing/2014/main" val="1158677746"/>
                  </a:ext>
                </a:extLst>
              </a:tr>
              <a:tr h="0">
                <a:tc>
                  <a:txBody>
                    <a:bodyPr/>
                    <a:lstStyle/>
                    <a:p>
                      <a:r>
                        <a:rPr lang="en-US" sz="1000" b="0" dirty="0">
                          <a:solidFill>
                            <a:srgbClr val="0070C0"/>
                          </a:solidFill>
                        </a:rPr>
                        <a:t>Campaign End Date</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End Date</a:t>
                      </a:r>
                    </a:p>
                  </a:txBody>
                  <a:tcPr marL="138380" marR="138380"/>
                </a:tc>
                <a:extLst>
                  <a:ext uri="{0D108BD9-81ED-4DB2-BD59-A6C34878D82A}">
                    <a16:rowId xmlns:a16="http://schemas.microsoft.com/office/drawing/2014/main" val="3631377115"/>
                  </a:ext>
                </a:extLst>
              </a:tr>
              <a:tr h="0">
                <a:tc>
                  <a:txBody>
                    <a:bodyPr/>
                    <a:lstStyle/>
                    <a:p>
                      <a:r>
                        <a:rPr lang="en-US" sz="1000" b="0" dirty="0">
                          <a:solidFill>
                            <a:srgbClr val="0070C0"/>
                          </a:solidFill>
                        </a:rPr>
                        <a:t>Campaign Channels</a:t>
                      </a:r>
                    </a:p>
                  </a:txBody>
                  <a:tcPr marL="138380" marR="1383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kern="1200" dirty="0">
                          <a:solidFill>
                            <a:schemeClr val="dk1"/>
                          </a:solidFill>
                          <a:effectLst/>
                          <a:latin typeface="+mn-lt"/>
                          <a:ea typeface="+mn-ea"/>
                          <a:cs typeface="+mn-cs"/>
                        </a:rPr>
                        <a:t>Ex. Marketing Automation, LinkedIn, Paid Ads etc.</a:t>
                      </a:r>
                    </a:p>
                  </a:txBody>
                  <a:tcPr marL="138380" marR="138380"/>
                </a:tc>
                <a:extLst>
                  <a:ext uri="{0D108BD9-81ED-4DB2-BD59-A6C34878D82A}">
                    <a16:rowId xmlns:a16="http://schemas.microsoft.com/office/drawing/2014/main" val="2533763655"/>
                  </a:ext>
                </a:extLst>
              </a:tr>
              <a:tr h="0">
                <a:tc>
                  <a:txBody>
                    <a:bodyPr/>
                    <a:lstStyle/>
                    <a:p>
                      <a:r>
                        <a:rPr lang="en-US" sz="1000" b="0" dirty="0">
                          <a:solidFill>
                            <a:srgbClr val="0070C0"/>
                          </a:solidFill>
                        </a:rPr>
                        <a:t>Target Audience</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Business Personas/Segment Description</a:t>
                      </a:r>
                    </a:p>
                  </a:txBody>
                  <a:tcPr marL="138380" marR="138380"/>
                </a:tc>
                <a:extLst>
                  <a:ext uri="{0D108BD9-81ED-4DB2-BD59-A6C34878D82A}">
                    <a16:rowId xmlns:a16="http://schemas.microsoft.com/office/drawing/2014/main" val="3138588690"/>
                  </a:ext>
                </a:extLst>
              </a:tr>
              <a:tr h="370840">
                <a:tc>
                  <a:txBody>
                    <a:bodyPr/>
                    <a:lstStyle/>
                    <a:p>
                      <a:r>
                        <a:rPr lang="en-US" sz="1000" b="0" dirty="0">
                          <a:solidFill>
                            <a:srgbClr val="0070C0"/>
                          </a:solidFill>
                        </a:rPr>
                        <a:t>Solutions Promoted</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Provide Solution being promoted ex. Real World Solutions</a:t>
                      </a:r>
                    </a:p>
                  </a:txBody>
                  <a:tcPr marL="138380" marR="138380"/>
                </a:tc>
                <a:extLst>
                  <a:ext uri="{0D108BD9-81ED-4DB2-BD59-A6C34878D82A}">
                    <a16:rowId xmlns:a16="http://schemas.microsoft.com/office/drawing/2014/main" val="609912319"/>
                  </a:ext>
                </a:extLst>
              </a:tr>
              <a:tr h="370840">
                <a:tc>
                  <a:txBody>
                    <a:bodyPr/>
                    <a:lstStyle/>
                    <a:p>
                      <a:r>
                        <a:rPr lang="en-US" sz="1000" b="0" dirty="0">
                          <a:solidFill>
                            <a:srgbClr val="0070C0"/>
                          </a:solidFill>
                        </a:rPr>
                        <a:t>Message Being Promoted</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Any special message or overall point to hit home</a:t>
                      </a:r>
                    </a:p>
                  </a:txBody>
                  <a:tcPr marL="138380" marR="138380"/>
                </a:tc>
                <a:extLst>
                  <a:ext uri="{0D108BD9-81ED-4DB2-BD59-A6C34878D82A}">
                    <a16:rowId xmlns:a16="http://schemas.microsoft.com/office/drawing/2014/main" val="1190722504"/>
                  </a:ext>
                </a:extLst>
              </a:tr>
              <a:tr h="370840">
                <a:tc>
                  <a:txBody>
                    <a:bodyPr/>
                    <a:lstStyle/>
                    <a:p>
                      <a:r>
                        <a:rPr lang="en-US" sz="1000" b="0" dirty="0">
                          <a:solidFill>
                            <a:srgbClr val="0070C0"/>
                          </a:solidFill>
                        </a:rPr>
                        <a:t>Countries Being Targeted</a:t>
                      </a:r>
                    </a:p>
                  </a:txBody>
                  <a:tcPr marL="138380" marR="138380"/>
                </a:tc>
                <a:tc>
                  <a:txBody>
                    <a:bodyPr/>
                    <a:lstStyle/>
                    <a:p>
                      <a:pPr marL="0" lvl="0" indent="0">
                        <a:buFont typeface="Arial" panose="020B0604020202020204" pitchFamily="34" charset="0"/>
                        <a:buNone/>
                      </a:pPr>
                      <a:r>
                        <a:rPr lang="en-US" sz="1000" b="0" i="1" kern="1200" dirty="0">
                          <a:solidFill>
                            <a:schemeClr val="tx1"/>
                          </a:solidFill>
                          <a:latin typeface="+mn-lt"/>
                          <a:ea typeface="+mn-ea"/>
                          <a:cs typeface="+mn-cs"/>
                        </a:rPr>
                        <a:t>List Countries being targeted</a:t>
                      </a:r>
                    </a:p>
                  </a:txBody>
                  <a:tcPr marL="138380" marR="138380"/>
                </a:tc>
                <a:extLst>
                  <a:ext uri="{0D108BD9-81ED-4DB2-BD59-A6C34878D82A}">
                    <a16:rowId xmlns:a16="http://schemas.microsoft.com/office/drawing/2014/main" val="1848844753"/>
                  </a:ext>
                </a:extLst>
              </a:tr>
              <a:tr h="125229">
                <a:tc>
                  <a:txBody>
                    <a:bodyPr/>
                    <a:lstStyle/>
                    <a:p>
                      <a:r>
                        <a:rPr lang="en-US" sz="1000" b="0" dirty="0">
                          <a:solidFill>
                            <a:srgbClr val="0070C0"/>
                          </a:solidFill>
                        </a:rPr>
                        <a:t>Campaign Content Send Dates</a:t>
                      </a:r>
                    </a:p>
                  </a:txBody>
                  <a:tcPr marL="138380" marR="138380"/>
                </a:tc>
                <a:tc>
                  <a:txBody>
                    <a:bodyPr/>
                    <a:lstStyle/>
                    <a:p>
                      <a:r>
                        <a:rPr lang="en-US" sz="1000" i="1" kern="1200" dirty="0">
                          <a:solidFill>
                            <a:schemeClr val="dk1"/>
                          </a:solidFill>
                          <a:latin typeface="+mn-lt"/>
                          <a:ea typeface="+mn-ea"/>
                          <a:cs typeface="+mn-cs"/>
                        </a:rPr>
                        <a:t>Outline when content goes live *for Non-US campaigns, please provide a </a:t>
                      </a:r>
                      <a:r>
                        <a:rPr lang="en-US" sz="1000" i="1" kern="1200">
                          <a:solidFill>
                            <a:schemeClr val="dk1"/>
                          </a:solidFill>
                          <a:latin typeface="+mn-lt"/>
                          <a:ea typeface="+mn-ea"/>
                          <a:cs typeface="+mn-cs"/>
                        </a:rPr>
                        <a:t>European friendly date format*</a:t>
                      </a:r>
                      <a:endParaRPr lang="en-US" sz="1000" i="1" kern="1200" dirty="0">
                        <a:solidFill>
                          <a:schemeClr val="dk1"/>
                        </a:solidFill>
                        <a:latin typeface="+mn-lt"/>
                        <a:ea typeface="+mn-ea"/>
                        <a:cs typeface="+mn-cs"/>
                      </a:endParaRPr>
                    </a:p>
                    <a:p>
                      <a:r>
                        <a:rPr lang="en-US" sz="1000" i="1" kern="1200" dirty="0">
                          <a:solidFill>
                            <a:schemeClr val="dk1"/>
                          </a:solidFill>
                          <a:latin typeface="+mn-lt"/>
                          <a:ea typeface="+mn-ea"/>
                          <a:cs typeface="+mn-cs"/>
                        </a:rPr>
                        <a:t>Ex.</a:t>
                      </a:r>
                    </a:p>
                    <a:p>
                      <a:r>
                        <a:rPr lang="en-US" sz="1000" i="1" kern="1200" dirty="0">
                          <a:solidFill>
                            <a:schemeClr val="dk1"/>
                          </a:solidFill>
                          <a:latin typeface="+mn-lt"/>
                          <a:ea typeface="+mn-ea"/>
                          <a:cs typeface="+mn-cs"/>
                        </a:rPr>
                        <a:t>Email 1: Launches X Date</a:t>
                      </a:r>
                    </a:p>
                    <a:p>
                      <a:r>
                        <a:rPr lang="en-US" sz="1000" i="1" kern="1200" dirty="0">
                          <a:solidFill>
                            <a:schemeClr val="dk1"/>
                          </a:solidFill>
                          <a:latin typeface="+mn-lt"/>
                          <a:ea typeface="+mn-ea"/>
                          <a:cs typeface="+mn-cs"/>
                        </a:rPr>
                        <a:t>Email 2: Launches X Date</a:t>
                      </a:r>
                    </a:p>
                    <a:p>
                      <a:r>
                        <a:rPr lang="en-US" sz="1000" i="1" kern="1200" dirty="0">
                          <a:solidFill>
                            <a:schemeClr val="dk1"/>
                          </a:solidFill>
                          <a:latin typeface="+mn-lt"/>
                          <a:ea typeface="+mn-ea"/>
                          <a:cs typeface="+mn-cs"/>
                        </a:rPr>
                        <a:t>Email 3: Launches X Date</a:t>
                      </a:r>
                    </a:p>
                  </a:txBody>
                  <a:tcPr marL="138380" marR="138380"/>
                </a:tc>
                <a:extLst>
                  <a:ext uri="{0D108BD9-81ED-4DB2-BD59-A6C34878D82A}">
                    <a16:rowId xmlns:a16="http://schemas.microsoft.com/office/drawing/2014/main" val="4178521567"/>
                  </a:ext>
                </a:extLst>
              </a:tr>
              <a:tr h="125229">
                <a:tc>
                  <a:txBody>
                    <a:bodyPr/>
                    <a:lstStyle/>
                    <a:p>
                      <a:r>
                        <a:rPr lang="en-US" sz="1000" b="0" dirty="0">
                          <a:solidFill>
                            <a:srgbClr val="0070C0"/>
                          </a:solidFill>
                        </a:rPr>
                        <a:t>Triage Instructions</a:t>
                      </a:r>
                    </a:p>
                  </a:txBody>
                  <a:tcPr marL="138380" marR="138380"/>
                </a:tc>
                <a:tc>
                  <a:txBody>
                    <a:bodyPr/>
                    <a:lstStyle/>
                    <a:p>
                      <a:r>
                        <a:rPr lang="en-US" sz="1000" i="1" kern="1200" dirty="0">
                          <a:solidFill>
                            <a:schemeClr val="dk1"/>
                          </a:solidFill>
                          <a:latin typeface="+mn-lt"/>
                          <a:ea typeface="+mn-ea"/>
                          <a:cs typeface="+mn-cs"/>
                        </a:rPr>
                        <a:t>What should be done with MQLs by the Sales Team</a:t>
                      </a:r>
                    </a:p>
                  </a:txBody>
                  <a:tcPr marL="138380" marR="138380"/>
                </a:tc>
                <a:extLst>
                  <a:ext uri="{0D108BD9-81ED-4DB2-BD59-A6C34878D82A}">
                    <a16:rowId xmlns:a16="http://schemas.microsoft.com/office/drawing/2014/main" val="759467529"/>
                  </a:ext>
                </a:extLst>
              </a:tr>
              <a:tr h="370840">
                <a:tc>
                  <a:txBody>
                    <a:bodyPr/>
                    <a:lstStyle/>
                    <a:p>
                      <a:r>
                        <a:rPr lang="en-US" sz="1000" b="0" dirty="0">
                          <a:solidFill>
                            <a:srgbClr val="0070C0"/>
                          </a:solidFill>
                        </a:rPr>
                        <a:t>Call to actions</a:t>
                      </a:r>
                    </a:p>
                  </a:txBody>
                  <a:tcPr marL="138380" marR="138380"/>
                </a:tc>
                <a:tc>
                  <a:txBody>
                    <a:bodyPr/>
                    <a:lstStyle/>
                    <a:p>
                      <a:pPr marL="0" algn="l" defTabSz="914400" rtl="0" eaLnBrk="1" latinLnBrk="0" hangingPunct="1"/>
                      <a:r>
                        <a:rPr lang="en-US" sz="1000" i="1" kern="1200" dirty="0">
                          <a:solidFill>
                            <a:schemeClr val="dk1"/>
                          </a:solidFill>
                          <a:latin typeface="+mn-lt"/>
                          <a:ea typeface="+mn-ea"/>
                          <a:cs typeface="+mn-cs"/>
                        </a:rPr>
                        <a:t>What is the CTA of the Creative Content</a:t>
                      </a:r>
                    </a:p>
                    <a:p>
                      <a:pPr marL="0" algn="l" defTabSz="914400" rtl="0" eaLnBrk="1" latinLnBrk="0" hangingPunct="1"/>
                      <a:r>
                        <a:rPr lang="en-US" sz="1000" i="1" kern="1200" dirty="0">
                          <a:solidFill>
                            <a:schemeClr val="dk1"/>
                          </a:solidFill>
                          <a:latin typeface="+mn-lt"/>
                          <a:ea typeface="+mn-ea"/>
                          <a:cs typeface="+mn-cs"/>
                        </a:rPr>
                        <a:t>Ex. Let’s Talk or Download an asset. </a:t>
                      </a:r>
                    </a:p>
                  </a:txBody>
                  <a:tcPr marL="138380" marR="138380"/>
                </a:tc>
                <a:extLst>
                  <a:ext uri="{0D108BD9-81ED-4DB2-BD59-A6C34878D82A}">
                    <a16:rowId xmlns:a16="http://schemas.microsoft.com/office/drawing/2014/main" val="257607985"/>
                  </a:ext>
                </a:extLst>
              </a:tr>
            </a:tbl>
          </a:graphicData>
        </a:graphic>
      </p:graphicFrame>
      <p:sp>
        <p:nvSpPr>
          <p:cNvPr id="8" name="Title 7">
            <a:extLst>
              <a:ext uri="{FF2B5EF4-FFF2-40B4-BE49-F238E27FC236}">
                <a16:creationId xmlns:a16="http://schemas.microsoft.com/office/drawing/2014/main" id="{2F0719A5-5A45-430C-8178-E36AEA96FBBF}"/>
              </a:ext>
            </a:extLst>
          </p:cNvPr>
          <p:cNvSpPr>
            <a:spLocks noGrp="1"/>
          </p:cNvSpPr>
          <p:nvPr>
            <p:ph type="title"/>
          </p:nvPr>
        </p:nvSpPr>
        <p:spPr>
          <a:xfrm>
            <a:off x="383742" y="-208896"/>
            <a:ext cx="11338560" cy="768263"/>
          </a:xfrm>
        </p:spPr>
        <p:txBody>
          <a:bodyPr/>
          <a:lstStyle/>
          <a:p>
            <a:r>
              <a:rPr lang="en-US" sz="2400" dirty="0"/>
              <a:t>Campaign Name</a:t>
            </a:r>
          </a:p>
        </p:txBody>
      </p:sp>
      <p:sp>
        <p:nvSpPr>
          <p:cNvPr id="11" name="Text Placeholder 10">
            <a:extLst>
              <a:ext uri="{FF2B5EF4-FFF2-40B4-BE49-F238E27FC236}">
                <a16:creationId xmlns:a16="http://schemas.microsoft.com/office/drawing/2014/main" id="{203CD726-32F7-46AB-A386-54A0A468CAE1}"/>
              </a:ext>
            </a:extLst>
          </p:cNvPr>
          <p:cNvSpPr>
            <a:spLocks noGrp="1"/>
          </p:cNvSpPr>
          <p:nvPr>
            <p:ph type="body" sz="quarter" idx="16"/>
          </p:nvPr>
        </p:nvSpPr>
        <p:spPr>
          <a:xfrm>
            <a:off x="383742" y="481658"/>
            <a:ext cx="11338560" cy="402336"/>
          </a:xfrm>
        </p:spPr>
        <p:txBody>
          <a:bodyPr/>
          <a:lstStyle/>
          <a:p>
            <a:r>
              <a:rPr lang="en-US" dirty="0"/>
              <a:t>Campaign Goal Summary</a:t>
            </a:r>
          </a:p>
        </p:txBody>
      </p:sp>
    </p:spTree>
    <p:extLst>
      <p:ext uri="{BB962C8B-B14F-4D97-AF65-F5344CB8AC3E}">
        <p14:creationId xmlns:p14="http://schemas.microsoft.com/office/powerpoint/2010/main" val="358897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E459AF-2D04-4AE3-B4A4-4C5D4993B60D}"/>
              </a:ext>
            </a:extLst>
          </p:cNvPr>
          <p:cNvSpPr>
            <a:spLocks noGrp="1"/>
          </p:cNvSpPr>
          <p:nvPr>
            <p:ph idx="17"/>
          </p:nvPr>
        </p:nvSpPr>
        <p:spPr>
          <a:xfrm>
            <a:off x="448546" y="3834699"/>
            <a:ext cx="3815831" cy="2319815"/>
          </a:xfrm>
        </p:spPr>
        <p:txBody>
          <a:bodyPr/>
          <a:lstStyle/>
          <a:p>
            <a:endParaRPr lang="en-US" sz="1400" dirty="0"/>
          </a:p>
          <a:p>
            <a:endParaRPr lang="en-US" sz="1400" dirty="0"/>
          </a:p>
        </p:txBody>
      </p:sp>
      <p:sp>
        <p:nvSpPr>
          <p:cNvPr id="4" name="Title 3">
            <a:extLst>
              <a:ext uri="{FF2B5EF4-FFF2-40B4-BE49-F238E27FC236}">
                <a16:creationId xmlns:a16="http://schemas.microsoft.com/office/drawing/2014/main" id="{D098B566-EE38-4613-9896-B4C1C98477FD}"/>
              </a:ext>
            </a:extLst>
          </p:cNvPr>
          <p:cNvSpPr>
            <a:spLocks noGrp="1"/>
          </p:cNvSpPr>
          <p:nvPr>
            <p:ph type="title"/>
          </p:nvPr>
        </p:nvSpPr>
        <p:spPr>
          <a:xfrm>
            <a:off x="384694" y="-64777"/>
            <a:ext cx="10797656" cy="768263"/>
          </a:xfrm>
        </p:spPr>
        <p:txBody>
          <a:bodyPr/>
          <a:lstStyle/>
          <a:p>
            <a:r>
              <a:rPr lang="en-US" dirty="0"/>
              <a:t>Inside Sales Actions</a:t>
            </a:r>
          </a:p>
        </p:txBody>
      </p:sp>
      <p:sp>
        <p:nvSpPr>
          <p:cNvPr id="6" name="Rectangle 5">
            <a:extLst>
              <a:ext uri="{FF2B5EF4-FFF2-40B4-BE49-F238E27FC236}">
                <a16:creationId xmlns:a16="http://schemas.microsoft.com/office/drawing/2014/main" id="{30F9A8F4-7602-46DE-BBC9-EBBF3D46F4B0}"/>
              </a:ext>
            </a:extLst>
          </p:cNvPr>
          <p:cNvSpPr/>
          <p:nvPr/>
        </p:nvSpPr>
        <p:spPr>
          <a:xfrm>
            <a:off x="5863521" y="910182"/>
            <a:ext cx="6090791" cy="5447645"/>
          </a:xfrm>
          <a:prstGeom prst="rect">
            <a:avLst/>
          </a:prstGeom>
          <a:solidFill>
            <a:schemeClr val="bg1"/>
          </a:solidFill>
          <a:ln w="28575">
            <a:solidFill>
              <a:schemeClr val="accent1"/>
            </a:solidFill>
          </a:ln>
        </p:spPr>
        <p:txBody>
          <a:bodyPr wrap="square">
            <a:spAutoFit/>
          </a:bodyPr>
          <a:lstStyle/>
          <a:p>
            <a:r>
              <a:rPr lang="en-US" sz="1200" b="1" i="1" dirty="0"/>
              <a:t>Template provided by marketing team for the sales team: example below</a:t>
            </a:r>
          </a:p>
          <a:p>
            <a:endParaRPr lang="en-US" sz="1200" b="1" dirty="0"/>
          </a:p>
          <a:p>
            <a:r>
              <a:rPr lang="en-US" sz="1200" b="1" dirty="0"/>
              <a:t>Subject line:</a:t>
            </a:r>
            <a:r>
              <a:rPr lang="en-US" sz="1200" dirty="0"/>
              <a:t> Your RWE follow-up request from LinkedIn</a:t>
            </a:r>
          </a:p>
          <a:p>
            <a:r>
              <a:rPr lang="en-US" sz="1200" dirty="0"/>
              <a:t> </a:t>
            </a:r>
          </a:p>
          <a:p>
            <a:r>
              <a:rPr lang="fr-FR" sz="1200" dirty="0"/>
              <a:t>Dear &lt;NAME&gt;, </a:t>
            </a:r>
          </a:p>
          <a:p>
            <a:r>
              <a:rPr lang="fr-FR" sz="1200" dirty="0"/>
              <a:t> </a:t>
            </a:r>
          </a:p>
          <a:p>
            <a:r>
              <a:rPr lang="fr-FR" sz="1200" dirty="0"/>
              <a:t>Thank you for recently indicating on LinkedIn that you would like to connect and talk about how you can leverage Real World Evidence for your business. </a:t>
            </a:r>
          </a:p>
          <a:p>
            <a:endParaRPr lang="fr-FR" sz="1200" dirty="0"/>
          </a:p>
          <a:p>
            <a:r>
              <a:rPr lang="fr-FR" sz="1200" dirty="0"/>
              <a:t>Please provide some details on your needs. We are happy to talk to you about a whole range of RWE topics including:</a:t>
            </a:r>
            <a:br>
              <a:rPr lang="fr-FR" sz="1200" dirty="0">
                <a:highlight>
                  <a:srgbClr val="FEC488"/>
                </a:highlight>
              </a:rPr>
            </a:br>
            <a:endParaRPr lang="fr-FR" sz="1200" dirty="0">
              <a:highlight>
                <a:srgbClr val="FEC488"/>
              </a:highlight>
            </a:endParaRPr>
          </a:p>
          <a:p>
            <a:pPr marL="742950" lvl="1" indent="-285750">
              <a:buFont typeface="Arial" panose="020B0604020202020204" pitchFamily="34" charset="0"/>
              <a:buChar char="•"/>
            </a:pPr>
            <a:r>
              <a:rPr lang="fr-FR" sz="1200" dirty="0"/>
              <a:t>Leveraging </a:t>
            </a:r>
            <a:r>
              <a:rPr lang="fr-FR" sz="1200" b="1" dirty="0"/>
              <a:t>RWE earlier in the lifecycle</a:t>
            </a:r>
            <a:r>
              <a:rPr lang="fr-FR" sz="1200" dirty="0"/>
              <a:t> to help you more effectively plan for </a:t>
            </a:r>
            <a:r>
              <a:rPr lang="fr-FR" sz="1200" b="1" dirty="0"/>
              <a:t>payer requirements</a:t>
            </a:r>
            <a:r>
              <a:rPr lang="fr-FR" sz="1200" dirty="0"/>
              <a:t>? </a:t>
            </a:r>
          </a:p>
          <a:p>
            <a:pPr marL="742950" lvl="1" indent="-285750">
              <a:buFont typeface="Arial" panose="020B0604020202020204" pitchFamily="34" charset="0"/>
              <a:buChar char="•"/>
            </a:pPr>
            <a:r>
              <a:rPr lang="fr-FR" sz="1200" dirty="0"/>
              <a:t>Generating </a:t>
            </a:r>
            <a:r>
              <a:rPr lang="fr-FR" sz="1200" b="1" dirty="0"/>
              <a:t>research-grade RWE </a:t>
            </a:r>
            <a:r>
              <a:rPr lang="fr-FR" sz="1200" dirty="0"/>
              <a:t>to meet your </a:t>
            </a:r>
            <a:r>
              <a:rPr lang="fr-FR" sz="1200" b="1" dirty="0"/>
              <a:t>regulatory requirements </a:t>
            </a:r>
            <a:r>
              <a:rPr lang="fr-FR" sz="1200" dirty="0"/>
              <a:t>with confidence? </a:t>
            </a:r>
          </a:p>
          <a:p>
            <a:pPr marL="742950" lvl="1" indent="-285750">
              <a:buFont typeface="Arial" panose="020B0604020202020204" pitchFamily="34" charset="0"/>
              <a:buChar char="•"/>
            </a:pPr>
            <a:r>
              <a:rPr lang="fr-FR" sz="1200" b="1" dirty="0"/>
              <a:t>Sourcing and selecting the right RWD </a:t>
            </a:r>
            <a:r>
              <a:rPr lang="fr-FR" sz="1200" dirty="0"/>
              <a:t>to meet your study needs? </a:t>
            </a:r>
          </a:p>
          <a:p>
            <a:pPr marL="742950" lvl="1" indent="-285750">
              <a:buFont typeface="Arial" panose="020B0604020202020204" pitchFamily="34" charset="0"/>
              <a:buChar char="•"/>
            </a:pPr>
            <a:r>
              <a:rPr lang="fr-FR" sz="1200" b="1" dirty="0"/>
              <a:t>Something else? </a:t>
            </a:r>
            <a:r>
              <a:rPr lang="fr-FR" sz="1200" dirty="0"/>
              <a:t>Let us know. </a:t>
            </a:r>
            <a:br>
              <a:rPr lang="fr-FR" sz="1200" dirty="0"/>
            </a:br>
            <a:endParaRPr lang="fr-FR" sz="1200" dirty="0"/>
          </a:p>
          <a:p>
            <a:r>
              <a:rPr lang="fr-FR" sz="1200" dirty="0"/>
              <a:t>We look forward to hearing from you soon and are at your disposal for any immediate question.</a:t>
            </a:r>
          </a:p>
          <a:p>
            <a:r>
              <a:rPr lang="fr-FR" sz="1200" dirty="0"/>
              <a:t> </a:t>
            </a:r>
          </a:p>
          <a:p>
            <a:r>
              <a:rPr lang="fr-FR" sz="1200" dirty="0"/>
              <a:t>Thank you,</a:t>
            </a:r>
          </a:p>
          <a:p>
            <a:r>
              <a:rPr lang="fr-FR" sz="1200" dirty="0"/>
              <a:t>&lt;NAME&gt;</a:t>
            </a:r>
          </a:p>
          <a:p>
            <a:endParaRPr lang="fr-FR" sz="1200" dirty="0">
              <a:highlight>
                <a:srgbClr val="FEC488"/>
              </a:highlight>
            </a:endParaRPr>
          </a:p>
          <a:p>
            <a:endParaRPr lang="fr-FR" sz="1200" dirty="0"/>
          </a:p>
          <a:p>
            <a:endParaRPr lang="fr-FR" sz="1200" dirty="0"/>
          </a:p>
          <a:p>
            <a:endParaRPr lang="fr-FR" sz="1200" dirty="0"/>
          </a:p>
        </p:txBody>
      </p:sp>
      <p:sp>
        <p:nvSpPr>
          <p:cNvPr id="7" name="Content Placeholder 1">
            <a:extLst>
              <a:ext uri="{FF2B5EF4-FFF2-40B4-BE49-F238E27FC236}">
                <a16:creationId xmlns:a16="http://schemas.microsoft.com/office/drawing/2014/main" id="{9EEA69DD-EB69-4170-82FA-7BA703B7DB81}"/>
              </a:ext>
            </a:extLst>
          </p:cNvPr>
          <p:cNvSpPr txBox="1">
            <a:spLocks/>
          </p:cNvSpPr>
          <p:nvPr/>
        </p:nvSpPr>
        <p:spPr>
          <a:xfrm>
            <a:off x="300025" y="908817"/>
            <a:ext cx="5421267" cy="5447645"/>
          </a:xfrm>
          <a:prstGeom prst="rect">
            <a:avLst/>
          </a:prstGeom>
          <a:ln w="28575">
            <a:solidFill>
              <a:schemeClr val="accent1"/>
            </a:solidFill>
          </a:ln>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t>What do you want the Sales team to do once MQLs come through from the campaign. (Example Below)</a:t>
            </a:r>
          </a:p>
          <a:p>
            <a:pPr marL="342900" indent="-342900">
              <a:buFont typeface="+mj-lt"/>
              <a:buAutoNum type="arabicPeriod"/>
            </a:pPr>
            <a:r>
              <a:rPr lang="en-US" sz="1200" dirty="0"/>
              <a:t>MQLs will come through for the advertisements</a:t>
            </a:r>
          </a:p>
          <a:p>
            <a:pPr marL="342900" indent="-342900">
              <a:buFont typeface="+mj-lt"/>
              <a:buAutoNum type="arabicPeriod"/>
            </a:pPr>
            <a:r>
              <a:rPr lang="en-US" sz="1200" dirty="0"/>
              <a:t>You have our latest RWE Account Director List </a:t>
            </a:r>
          </a:p>
          <a:p>
            <a:pPr marL="342900" indent="-342900">
              <a:buFont typeface="+mj-lt"/>
              <a:buAutoNum type="arabicPeriod"/>
            </a:pPr>
            <a:r>
              <a:rPr lang="en-US" sz="1200" dirty="0"/>
              <a:t>Follow-up with leads and reach out to them via </a:t>
            </a:r>
            <a:r>
              <a:rPr lang="en-US" sz="1200" b="1" dirty="0">
                <a:solidFill>
                  <a:schemeClr val="accent1"/>
                </a:solidFill>
              </a:rPr>
              <a:t>Eloqua Engage</a:t>
            </a:r>
          </a:p>
          <a:p>
            <a:pPr lvl="3"/>
            <a:r>
              <a:rPr lang="en-US" sz="1200" dirty="0"/>
              <a:t>Customer outreach message is set-up in </a:t>
            </a:r>
            <a:r>
              <a:rPr lang="en-US" sz="1200" b="1" dirty="0"/>
              <a:t>Eloqua Engage</a:t>
            </a:r>
          </a:p>
          <a:p>
            <a:pPr lvl="3"/>
            <a:r>
              <a:rPr lang="en-US" sz="1200" dirty="0"/>
              <a:t>Search for subject line: </a:t>
            </a:r>
            <a:r>
              <a:rPr lang="en-US" sz="1200" b="1" dirty="0">
                <a:solidFill>
                  <a:schemeClr val="accent1"/>
                </a:solidFill>
              </a:rPr>
              <a:t>Your RWE follow-up request from LinkedIn</a:t>
            </a:r>
          </a:p>
          <a:p>
            <a:pPr lvl="3"/>
            <a:r>
              <a:rPr lang="en-US" sz="1200" dirty="0"/>
              <a:t>Enter customer email address and send message</a:t>
            </a:r>
          </a:p>
          <a:p>
            <a:pPr lvl="3"/>
            <a:r>
              <a:rPr lang="en-US" sz="1200" i="1" dirty="0"/>
              <a:t>If for any reason Eloqua Engage does not work, use an Outlook email.</a:t>
            </a:r>
          </a:p>
          <a:p>
            <a:pPr lvl="3"/>
            <a:r>
              <a:rPr lang="en-US" sz="1200" dirty="0"/>
              <a:t>Initial Outreach by Inside Sales and upon response loop in Account Director</a:t>
            </a:r>
          </a:p>
          <a:p>
            <a:pPr lvl="3"/>
            <a:r>
              <a:rPr lang="en-US" sz="1200" dirty="0"/>
              <a:t>Monitor and track for responses</a:t>
            </a:r>
          </a:p>
          <a:p>
            <a:pPr marL="342900" indent="-342900">
              <a:buFont typeface="+mj-lt"/>
              <a:buAutoNum type="arabicPeriod"/>
            </a:pPr>
            <a:r>
              <a:rPr lang="en-US" sz="1200" dirty="0"/>
              <a:t>If there is no Account Director assigned reach out to X and copy X and X.</a:t>
            </a:r>
          </a:p>
          <a:p>
            <a:pPr marL="342900" indent="-342900">
              <a:buFont typeface="+mj-lt"/>
              <a:buAutoNum type="arabicPeriod"/>
            </a:pPr>
            <a:r>
              <a:rPr lang="en-US" sz="1200" dirty="0"/>
              <a:t>Add detailed Close status notes  </a:t>
            </a:r>
          </a:p>
          <a:p>
            <a:pPr marL="342900" indent="-342900">
              <a:buFont typeface="+mj-lt"/>
              <a:buAutoNum type="arabicPeriod"/>
            </a:pPr>
            <a:r>
              <a:rPr lang="en-US" sz="1200" dirty="0"/>
              <a:t>Reporting on the Eloqua Engage Campaign</a:t>
            </a:r>
          </a:p>
          <a:p>
            <a:pPr marL="342900" indent="-342900">
              <a:buFont typeface="+mj-lt"/>
              <a:buAutoNum type="arabicPeriod"/>
            </a:pPr>
            <a:endParaRPr lang="en-US" sz="1200" dirty="0"/>
          </a:p>
          <a:p>
            <a:pPr marL="0" indent="0">
              <a:buNone/>
            </a:pPr>
            <a:endParaRPr lang="en-US" sz="1200" dirty="0"/>
          </a:p>
        </p:txBody>
      </p:sp>
    </p:spTree>
    <p:extLst>
      <p:ext uri="{BB962C8B-B14F-4D97-AF65-F5344CB8AC3E}">
        <p14:creationId xmlns:p14="http://schemas.microsoft.com/office/powerpoint/2010/main" val="2432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E448CEF-207B-4F73-A0E4-15DC8960ADDE}"/>
              </a:ext>
            </a:extLst>
          </p:cNvPr>
          <p:cNvSpPr>
            <a:spLocks noGrp="1"/>
          </p:cNvSpPr>
          <p:nvPr>
            <p:ph type="title"/>
          </p:nvPr>
        </p:nvSpPr>
        <p:spPr>
          <a:xfrm>
            <a:off x="894815" y="1795535"/>
            <a:ext cx="6748859" cy="4341936"/>
          </a:xfrm>
        </p:spPr>
        <p:txBody>
          <a:bodyPr/>
          <a:lstStyle/>
          <a:p>
            <a:r>
              <a:rPr lang="fr-FR" dirty="0"/>
              <a:t>Outreach</a:t>
            </a:r>
            <a:br>
              <a:rPr lang="fr-FR" dirty="0"/>
            </a:br>
            <a:r>
              <a:rPr lang="fr-FR" dirty="0"/>
              <a:t>Creative Examples</a:t>
            </a:r>
          </a:p>
        </p:txBody>
      </p:sp>
    </p:spTree>
    <p:extLst>
      <p:ext uri="{BB962C8B-B14F-4D97-AF65-F5344CB8AC3E}">
        <p14:creationId xmlns:p14="http://schemas.microsoft.com/office/powerpoint/2010/main" val="18777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FCB2B-9BCB-4FE7-B4EE-63A1210546B9}"/>
              </a:ext>
            </a:extLst>
          </p:cNvPr>
          <p:cNvPicPr>
            <a:picLocks noChangeAspect="1"/>
          </p:cNvPicPr>
          <p:nvPr/>
        </p:nvPicPr>
        <p:blipFill>
          <a:blip r:embed="rId2"/>
          <a:stretch>
            <a:fillRect/>
          </a:stretch>
        </p:blipFill>
        <p:spPr>
          <a:xfrm>
            <a:off x="6529209" y="469416"/>
            <a:ext cx="1990133" cy="2959584"/>
          </a:xfrm>
          <a:prstGeom prst="rect">
            <a:avLst/>
          </a:prstGeom>
        </p:spPr>
      </p:pic>
      <p:sp>
        <p:nvSpPr>
          <p:cNvPr id="10" name="Title 9">
            <a:extLst>
              <a:ext uri="{FF2B5EF4-FFF2-40B4-BE49-F238E27FC236}">
                <a16:creationId xmlns:a16="http://schemas.microsoft.com/office/drawing/2014/main" id="{E6F95354-327A-4E8A-AF35-6260395E8B47}"/>
              </a:ext>
            </a:extLst>
          </p:cNvPr>
          <p:cNvSpPr>
            <a:spLocks noGrp="1"/>
          </p:cNvSpPr>
          <p:nvPr>
            <p:ph type="title"/>
          </p:nvPr>
        </p:nvSpPr>
        <p:spPr/>
        <p:txBody>
          <a:bodyPr/>
          <a:lstStyle/>
          <a:p>
            <a:r>
              <a:rPr lang="en-US" dirty="0"/>
              <a:t>Email Assets</a:t>
            </a:r>
            <a:endParaRPr lang="en-US" i="1" dirty="0"/>
          </a:p>
        </p:txBody>
      </p:sp>
      <p:sp>
        <p:nvSpPr>
          <p:cNvPr id="11" name="Content Placeholder 10">
            <a:extLst>
              <a:ext uri="{FF2B5EF4-FFF2-40B4-BE49-F238E27FC236}">
                <a16:creationId xmlns:a16="http://schemas.microsoft.com/office/drawing/2014/main" id="{8D46C2E0-25C8-41EC-8643-F5DF0998EDFC}"/>
              </a:ext>
            </a:extLst>
          </p:cNvPr>
          <p:cNvSpPr>
            <a:spLocks noGrp="1"/>
          </p:cNvSpPr>
          <p:nvPr>
            <p:ph idx="18"/>
          </p:nvPr>
        </p:nvSpPr>
        <p:spPr/>
        <p:txBody>
          <a:bodyPr/>
          <a:lstStyle/>
          <a:p>
            <a:pPr marL="0" indent="0">
              <a:buNone/>
            </a:pPr>
            <a:r>
              <a:rPr lang="en-US" dirty="0">
                <a:hlinkClick r:id="rId3"/>
              </a:rPr>
              <a:t>Email 1</a:t>
            </a:r>
            <a:r>
              <a:rPr lang="en-US" dirty="0"/>
              <a:t>: Send Date 1/11/1111</a:t>
            </a:r>
            <a:endParaRPr lang="en-US" dirty="0">
              <a:hlinkClick r:id="rId3"/>
            </a:endParaRPr>
          </a:p>
          <a:p>
            <a:r>
              <a:rPr lang="en-US" dirty="0"/>
              <a:t>Goal: </a:t>
            </a:r>
            <a:r>
              <a:rPr lang="en-US" dirty="0">
                <a:hlinkClick r:id="rId4"/>
              </a:rPr>
              <a:t>Download Fact Sheet</a:t>
            </a:r>
            <a:endParaRPr lang="en-US" dirty="0"/>
          </a:p>
          <a:p>
            <a:r>
              <a:rPr lang="en-US" dirty="0"/>
              <a:t>Second CTA: Click here to get in touch: links </a:t>
            </a:r>
            <a:r>
              <a:rPr lang="en-US" dirty="0">
                <a:hlinkClick r:id="rId5"/>
              </a:rPr>
              <a:t>here</a:t>
            </a:r>
            <a:endParaRPr lang="en-US" dirty="0"/>
          </a:p>
          <a:p>
            <a:pPr marL="0" indent="0">
              <a:buNone/>
            </a:pPr>
            <a:endParaRPr lang="en-US" dirty="0"/>
          </a:p>
          <a:p>
            <a:pPr marL="0" indent="0">
              <a:buNone/>
            </a:pPr>
            <a:r>
              <a:rPr lang="en-US" dirty="0">
                <a:hlinkClick r:id="rId3"/>
              </a:rPr>
              <a:t>Email 2</a:t>
            </a:r>
            <a:r>
              <a:rPr lang="en-US" dirty="0"/>
              <a:t>: Send Date 1/11/1111</a:t>
            </a:r>
            <a:endParaRPr lang="en-US" dirty="0">
              <a:hlinkClick r:id="rId3"/>
            </a:endParaRPr>
          </a:p>
          <a:p>
            <a:r>
              <a:rPr lang="en-US" dirty="0"/>
              <a:t>Goal: </a:t>
            </a:r>
            <a:r>
              <a:rPr lang="en-US" dirty="0">
                <a:hlinkClick r:id="rId4"/>
              </a:rPr>
              <a:t>Download Fact Sheet</a:t>
            </a:r>
            <a:endParaRPr lang="en-US" dirty="0"/>
          </a:p>
          <a:p>
            <a:r>
              <a:rPr lang="en-US" dirty="0"/>
              <a:t>Second CTA: Click here to get in touch: links </a:t>
            </a:r>
            <a:r>
              <a:rPr lang="en-US" dirty="0">
                <a:hlinkClick r:id="rId5"/>
              </a:rPr>
              <a:t>here</a:t>
            </a:r>
            <a:endParaRPr lang="en-US" dirty="0"/>
          </a:p>
          <a:p>
            <a:pPr marL="0" indent="0">
              <a:buNone/>
            </a:pPr>
            <a:endParaRPr lang="en-US" dirty="0"/>
          </a:p>
          <a:p>
            <a:pPr marL="0" indent="0">
              <a:buNone/>
            </a:pPr>
            <a:r>
              <a:rPr lang="en-US" dirty="0">
                <a:hlinkClick r:id="rId3"/>
              </a:rPr>
              <a:t>Email 3</a:t>
            </a:r>
            <a:r>
              <a:rPr lang="en-US" dirty="0"/>
              <a:t>: Send Date 1/11/1111</a:t>
            </a:r>
            <a:endParaRPr lang="en-US" dirty="0">
              <a:hlinkClick r:id="rId3"/>
            </a:endParaRPr>
          </a:p>
          <a:p>
            <a:r>
              <a:rPr lang="en-US" dirty="0"/>
              <a:t>Goal: </a:t>
            </a:r>
            <a:r>
              <a:rPr lang="en-US" dirty="0">
                <a:hlinkClick r:id="rId4"/>
              </a:rPr>
              <a:t>Download Fact Sheet</a:t>
            </a:r>
            <a:endParaRPr lang="en-US" dirty="0"/>
          </a:p>
          <a:p>
            <a:r>
              <a:rPr lang="en-US" dirty="0"/>
              <a:t>Second CTA: Click here to get in touch: links </a:t>
            </a:r>
            <a:r>
              <a:rPr lang="en-US" dirty="0">
                <a:hlinkClick r:id="rId5"/>
              </a:rPr>
              <a:t>here</a:t>
            </a: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7F2DB4B1-DF47-49ED-AAE4-C6FED2A8EB3D}"/>
              </a:ext>
            </a:extLst>
          </p:cNvPr>
          <p:cNvPicPr>
            <a:picLocks noChangeAspect="1"/>
          </p:cNvPicPr>
          <p:nvPr/>
        </p:nvPicPr>
        <p:blipFill>
          <a:blip r:embed="rId2"/>
          <a:stretch>
            <a:fillRect/>
          </a:stretch>
        </p:blipFill>
        <p:spPr>
          <a:xfrm>
            <a:off x="8316063" y="3603948"/>
            <a:ext cx="1990133" cy="2959584"/>
          </a:xfrm>
          <a:prstGeom prst="rect">
            <a:avLst/>
          </a:prstGeom>
        </p:spPr>
      </p:pic>
      <p:pic>
        <p:nvPicPr>
          <p:cNvPr id="7" name="Picture 6">
            <a:extLst>
              <a:ext uri="{FF2B5EF4-FFF2-40B4-BE49-F238E27FC236}">
                <a16:creationId xmlns:a16="http://schemas.microsoft.com/office/drawing/2014/main" id="{3CFD4834-7E28-406B-B029-F4FDA6C4C22C}"/>
              </a:ext>
            </a:extLst>
          </p:cNvPr>
          <p:cNvPicPr>
            <a:picLocks noChangeAspect="1"/>
          </p:cNvPicPr>
          <p:nvPr/>
        </p:nvPicPr>
        <p:blipFill>
          <a:blip r:embed="rId2"/>
          <a:stretch>
            <a:fillRect/>
          </a:stretch>
        </p:blipFill>
        <p:spPr>
          <a:xfrm>
            <a:off x="9458799" y="469416"/>
            <a:ext cx="1990133" cy="2959584"/>
          </a:xfrm>
          <a:prstGeom prst="rect">
            <a:avLst/>
          </a:prstGeom>
        </p:spPr>
      </p:pic>
    </p:spTree>
    <p:extLst>
      <p:ext uri="{BB962C8B-B14F-4D97-AF65-F5344CB8AC3E}">
        <p14:creationId xmlns:p14="http://schemas.microsoft.com/office/powerpoint/2010/main" val="30274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B1A5-93E9-024D-A58C-AB08A231E8ED}"/>
              </a:ext>
            </a:extLst>
          </p:cNvPr>
          <p:cNvSpPr>
            <a:spLocks noGrp="1"/>
          </p:cNvSpPr>
          <p:nvPr>
            <p:ph type="title"/>
          </p:nvPr>
        </p:nvSpPr>
        <p:spPr>
          <a:xfrm>
            <a:off x="377448" y="-148476"/>
            <a:ext cx="11338560" cy="768263"/>
          </a:xfrm>
        </p:spPr>
        <p:txBody>
          <a:bodyPr/>
          <a:lstStyle/>
          <a:p>
            <a:r>
              <a:rPr lang="en-US" dirty="0"/>
              <a:t>Email: What the MQLs have filled out to get to you</a:t>
            </a:r>
          </a:p>
        </p:txBody>
      </p:sp>
      <p:sp>
        <p:nvSpPr>
          <p:cNvPr id="26" name="TextBox 25">
            <a:extLst>
              <a:ext uri="{FF2B5EF4-FFF2-40B4-BE49-F238E27FC236}">
                <a16:creationId xmlns:a16="http://schemas.microsoft.com/office/drawing/2014/main" id="{D7DE3154-5E9B-2A4A-B5CF-180623141B09}"/>
              </a:ext>
            </a:extLst>
          </p:cNvPr>
          <p:cNvSpPr txBox="1"/>
          <p:nvPr/>
        </p:nvSpPr>
        <p:spPr>
          <a:xfrm>
            <a:off x="3423840" y="1501143"/>
            <a:ext cx="116886" cy="214215"/>
          </a:xfrm>
          <a:prstGeom prst="rect">
            <a:avLst/>
          </a:prstGeom>
          <a:noFill/>
        </p:spPr>
        <p:txBody>
          <a:bodyPr wrap="none" rtlCol="0">
            <a:spAutoFit/>
          </a:bodyPr>
          <a:lstStyle/>
          <a:p>
            <a:endParaRPr lang="en-US" sz="1600" err="1">
              <a:solidFill>
                <a:schemeClr val="tx2"/>
              </a:solidFill>
            </a:endParaRPr>
          </a:p>
        </p:txBody>
      </p:sp>
      <p:sp>
        <p:nvSpPr>
          <p:cNvPr id="12" name="Rectangle 11">
            <a:extLst>
              <a:ext uri="{FF2B5EF4-FFF2-40B4-BE49-F238E27FC236}">
                <a16:creationId xmlns:a16="http://schemas.microsoft.com/office/drawing/2014/main" id="{D3DF197C-2DFC-4B40-83A0-2E3C669CA389}"/>
              </a:ext>
            </a:extLst>
          </p:cNvPr>
          <p:cNvSpPr/>
          <p:nvPr/>
        </p:nvSpPr>
        <p:spPr>
          <a:xfrm>
            <a:off x="6508148" y="831499"/>
            <a:ext cx="5524108" cy="492443"/>
          </a:xfrm>
          <a:prstGeom prst="rect">
            <a:avLst/>
          </a:prstGeom>
        </p:spPr>
        <p:txBody>
          <a:bodyPr wrap="square">
            <a:spAutoFit/>
          </a:bodyPr>
          <a:lstStyle/>
          <a:p>
            <a:endParaRPr lang="fr-FR" sz="1200" dirty="0"/>
          </a:p>
          <a:p>
            <a:endParaRPr lang="en-US" sz="1400" dirty="0"/>
          </a:p>
        </p:txBody>
      </p:sp>
      <p:sp>
        <p:nvSpPr>
          <p:cNvPr id="13" name="Arrow: Right 12">
            <a:extLst>
              <a:ext uri="{FF2B5EF4-FFF2-40B4-BE49-F238E27FC236}">
                <a16:creationId xmlns:a16="http://schemas.microsoft.com/office/drawing/2014/main" id="{197653F3-7837-4EA3-B90A-D3BE8DE85363}"/>
              </a:ext>
            </a:extLst>
          </p:cNvPr>
          <p:cNvSpPr/>
          <p:nvPr/>
        </p:nvSpPr>
        <p:spPr>
          <a:xfrm>
            <a:off x="5727570" y="3429000"/>
            <a:ext cx="329938" cy="28785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2">
            <a:extLst>
              <a:ext uri="{FF2B5EF4-FFF2-40B4-BE49-F238E27FC236}">
                <a16:creationId xmlns:a16="http://schemas.microsoft.com/office/drawing/2014/main" id="{B61A54D7-E806-4BAA-8FC6-7588EA71A760}"/>
              </a:ext>
            </a:extLst>
          </p:cNvPr>
          <p:cNvSpPr/>
          <p:nvPr/>
        </p:nvSpPr>
        <p:spPr>
          <a:xfrm>
            <a:off x="780176" y="831500"/>
            <a:ext cx="10519795" cy="55776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pic>
        <p:nvPicPr>
          <p:cNvPr id="4" name="Picture 3">
            <a:extLst>
              <a:ext uri="{FF2B5EF4-FFF2-40B4-BE49-F238E27FC236}">
                <a16:creationId xmlns:a16="http://schemas.microsoft.com/office/drawing/2014/main" id="{733C7520-7C61-45C9-B4B0-6601E9F20606}"/>
              </a:ext>
            </a:extLst>
          </p:cNvPr>
          <p:cNvPicPr>
            <a:picLocks noChangeAspect="1"/>
          </p:cNvPicPr>
          <p:nvPr/>
        </p:nvPicPr>
        <p:blipFill>
          <a:blip r:embed="rId3"/>
          <a:stretch>
            <a:fillRect/>
          </a:stretch>
        </p:blipFill>
        <p:spPr>
          <a:xfrm>
            <a:off x="6271497" y="1535654"/>
            <a:ext cx="4861673" cy="4330741"/>
          </a:xfrm>
          <a:prstGeom prst="rect">
            <a:avLst/>
          </a:prstGeom>
        </p:spPr>
      </p:pic>
      <p:pic>
        <p:nvPicPr>
          <p:cNvPr id="5" name="Picture 4">
            <a:extLst>
              <a:ext uri="{FF2B5EF4-FFF2-40B4-BE49-F238E27FC236}">
                <a16:creationId xmlns:a16="http://schemas.microsoft.com/office/drawing/2014/main" id="{A0863527-E555-4BB9-AE0A-4E3D103CAC99}"/>
              </a:ext>
            </a:extLst>
          </p:cNvPr>
          <p:cNvPicPr>
            <a:picLocks noChangeAspect="1"/>
          </p:cNvPicPr>
          <p:nvPr/>
        </p:nvPicPr>
        <p:blipFill rotWithShape="1">
          <a:blip r:embed="rId4"/>
          <a:srcRect l="6808" t="2" r="5312" b="14042"/>
          <a:stretch/>
        </p:blipFill>
        <p:spPr>
          <a:xfrm>
            <a:off x="1266738" y="3318712"/>
            <a:ext cx="3816990" cy="589490"/>
          </a:xfrm>
          <a:prstGeom prst="rect">
            <a:avLst/>
          </a:prstGeom>
        </p:spPr>
      </p:pic>
      <p:sp>
        <p:nvSpPr>
          <p:cNvPr id="9" name="Rectangle 8">
            <a:extLst>
              <a:ext uri="{FF2B5EF4-FFF2-40B4-BE49-F238E27FC236}">
                <a16:creationId xmlns:a16="http://schemas.microsoft.com/office/drawing/2014/main" id="{1112EEC3-9DE4-46FE-8588-9747D3677182}"/>
              </a:ext>
            </a:extLst>
          </p:cNvPr>
          <p:cNvSpPr/>
          <p:nvPr/>
        </p:nvSpPr>
        <p:spPr>
          <a:xfrm>
            <a:off x="971044" y="3074576"/>
            <a:ext cx="4460832" cy="1145086"/>
          </a:xfrm>
          <a:prstGeom prst="rect">
            <a:avLst/>
          </a:prstGeom>
          <a:noFill/>
          <a:ln w="571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Tree>
    <p:extLst>
      <p:ext uri="{BB962C8B-B14F-4D97-AF65-F5344CB8AC3E}">
        <p14:creationId xmlns:p14="http://schemas.microsoft.com/office/powerpoint/2010/main" val="390417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F95354-327A-4E8A-AF35-6260395E8B47}"/>
              </a:ext>
            </a:extLst>
          </p:cNvPr>
          <p:cNvSpPr>
            <a:spLocks noGrp="1"/>
          </p:cNvSpPr>
          <p:nvPr>
            <p:ph type="title"/>
          </p:nvPr>
        </p:nvSpPr>
        <p:spPr/>
        <p:txBody>
          <a:bodyPr/>
          <a:lstStyle/>
          <a:p>
            <a:r>
              <a:rPr lang="en-US" dirty="0"/>
              <a:t>LinkedIn Assets</a:t>
            </a:r>
            <a:endParaRPr lang="en-US" i="1" dirty="0"/>
          </a:p>
        </p:txBody>
      </p:sp>
      <p:sp>
        <p:nvSpPr>
          <p:cNvPr id="11" name="Content Placeholder 10">
            <a:extLst>
              <a:ext uri="{FF2B5EF4-FFF2-40B4-BE49-F238E27FC236}">
                <a16:creationId xmlns:a16="http://schemas.microsoft.com/office/drawing/2014/main" id="{8D46C2E0-25C8-41EC-8643-F5DF0998EDFC}"/>
              </a:ext>
            </a:extLst>
          </p:cNvPr>
          <p:cNvSpPr>
            <a:spLocks noGrp="1"/>
          </p:cNvSpPr>
          <p:nvPr>
            <p:ph idx="18"/>
          </p:nvPr>
        </p:nvSpPr>
        <p:spPr/>
        <p:txBody>
          <a:bodyPr/>
          <a:lstStyle/>
          <a:p>
            <a:pPr marL="0" indent="0">
              <a:buNone/>
            </a:pPr>
            <a:r>
              <a:rPr lang="en-US" dirty="0"/>
              <a:t>LinkedIn Ad 1: Launch Date 1/11/1111</a:t>
            </a:r>
            <a:endParaRPr lang="en-US" dirty="0">
              <a:hlinkClick r:id="rId2"/>
            </a:endParaRPr>
          </a:p>
          <a:p>
            <a:r>
              <a:rPr lang="en-US" dirty="0"/>
              <a:t>Goal: </a:t>
            </a:r>
            <a:r>
              <a:rPr lang="en-US" u="sng" dirty="0"/>
              <a:t>CTA Let’s Talk</a:t>
            </a:r>
          </a:p>
          <a:p>
            <a:pPr marL="0" indent="0">
              <a:buNone/>
            </a:pPr>
            <a:endParaRPr lang="en-US" dirty="0"/>
          </a:p>
          <a:p>
            <a:pPr marL="0" indent="0">
              <a:buNone/>
            </a:pPr>
            <a:r>
              <a:rPr lang="en-US" dirty="0"/>
              <a:t>LinkedIn Ad 2: Launch Date 1/11/1111</a:t>
            </a:r>
            <a:endParaRPr lang="en-US" dirty="0">
              <a:hlinkClick r:id="rId2"/>
            </a:endParaRPr>
          </a:p>
          <a:p>
            <a:r>
              <a:rPr lang="en-US" dirty="0"/>
              <a:t>Goal: </a:t>
            </a:r>
            <a:r>
              <a:rPr lang="en-US" u="sng" dirty="0"/>
              <a:t>Download Insights Guide</a:t>
            </a:r>
          </a:p>
          <a:p>
            <a:pPr marL="0" indent="0">
              <a:buNone/>
            </a:pPr>
            <a:endParaRPr lang="en-US" dirty="0"/>
          </a:p>
          <a:p>
            <a:pPr marL="0" indent="0">
              <a:buNone/>
            </a:pPr>
            <a:r>
              <a:rPr lang="en-US"/>
              <a:t>LinkedIn </a:t>
            </a:r>
            <a:r>
              <a:rPr lang="en-US" dirty="0"/>
              <a:t>Ad 3: Launch Date 1/11/1111</a:t>
            </a:r>
            <a:endParaRPr lang="en-US" dirty="0">
              <a:hlinkClick r:id="rId2"/>
            </a:endParaRPr>
          </a:p>
          <a:p>
            <a:r>
              <a:rPr lang="en-US" dirty="0"/>
              <a:t>Goal: </a:t>
            </a:r>
            <a:r>
              <a:rPr lang="en-US" u="sng" dirty="0"/>
              <a:t>CTA Let’s Talk</a:t>
            </a:r>
          </a:p>
          <a:p>
            <a:pPr marL="0" indent="0">
              <a:buNone/>
            </a:pPr>
            <a:endParaRPr lang="en-US" dirty="0"/>
          </a:p>
          <a:p>
            <a:pPr marL="0" indent="0">
              <a:buNone/>
            </a:pPr>
            <a:endParaRPr lang="en-US" dirty="0"/>
          </a:p>
        </p:txBody>
      </p:sp>
      <p:pic>
        <p:nvPicPr>
          <p:cNvPr id="8" name="Image 2">
            <a:extLst>
              <a:ext uri="{FF2B5EF4-FFF2-40B4-BE49-F238E27FC236}">
                <a16:creationId xmlns:a16="http://schemas.microsoft.com/office/drawing/2014/main" id="{71C72FF4-3083-4CFB-BB00-B889FDE47CD6}"/>
              </a:ext>
            </a:extLst>
          </p:cNvPr>
          <p:cNvPicPr>
            <a:picLocks noChangeAspect="1"/>
          </p:cNvPicPr>
          <p:nvPr/>
        </p:nvPicPr>
        <p:blipFill rotWithShape="1">
          <a:blip r:embed="rId3"/>
          <a:srcRect l="2914" t="8356" r="8117" b="4379"/>
          <a:stretch/>
        </p:blipFill>
        <p:spPr>
          <a:xfrm>
            <a:off x="6178858" y="861134"/>
            <a:ext cx="2530136" cy="2388093"/>
          </a:xfrm>
          <a:prstGeom prst="rect">
            <a:avLst/>
          </a:prstGeom>
        </p:spPr>
      </p:pic>
      <p:pic>
        <p:nvPicPr>
          <p:cNvPr id="3" name="Picture 2">
            <a:extLst>
              <a:ext uri="{FF2B5EF4-FFF2-40B4-BE49-F238E27FC236}">
                <a16:creationId xmlns:a16="http://schemas.microsoft.com/office/drawing/2014/main" id="{6806D591-129D-482A-B6AF-88738B0AEA5C}"/>
              </a:ext>
            </a:extLst>
          </p:cNvPr>
          <p:cNvPicPr>
            <a:picLocks noChangeAspect="1"/>
          </p:cNvPicPr>
          <p:nvPr/>
        </p:nvPicPr>
        <p:blipFill>
          <a:blip r:embed="rId4"/>
          <a:stretch>
            <a:fillRect/>
          </a:stretch>
        </p:blipFill>
        <p:spPr>
          <a:xfrm>
            <a:off x="8971039" y="861133"/>
            <a:ext cx="2485170" cy="2388093"/>
          </a:xfrm>
          <a:prstGeom prst="rect">
            <a:avLst/>
          </a:prstGeom>
        </p:spPr>
      </p:pic>
      <p:pic>
        <p:nvPicPr>
          <p:cNvPr id="4" name="Picture 3">
            <a:extLst>
              <a:ext uri="{FF2B5EF4-FFF2-40B4-BE49-F238E27FC236}">
                <a16:creationId xmlns:a16="http://schemas.microsoft.com/office/drawing/2014/main" id="{463D0A24-5F4E-4819-AA4F-1864DC0DC788}"/>
              </a:ext>
            </a:extLst>
          </p:cNvPr>
          <p:cNvPicPr>
            <a:picLocks noChangeAspect="1"/>
          </p:cNvPicPr>
          <p:nvPr/>
        </p:nvPicPr>
        <p:blipFill>
          <a:blip r:embed="rId5"/>
          <a:stretch>
            <a:fillRect/>
          </a:stretch>
        </p:blipFill>
        <p:spPr>
          <a:xfrm>
            <a:off x="7606304" y="3429000"/>
            <a:ext cx="2729469" cy="2591018"/>
          </a:xfrm>
          <a:prstGeom prst="rect">
            <a:avLst/>
          </a:prstGeom>
        </p:spPr>
      </p:pic>
    </p:spTree>
    <p:extLst>
      <p:ext uri="{BB962C8B-B14F-4D97-AF65-F5344CB8AC3E}">
        <p14:creationId xmlns:p14="http://schemas.microsoft.com/office/powerpoint/2010/main" val="7511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B1A5-93E9-024D-A58C-AB08A231E8ED}"/>
              </a:ext>
            </a:extLst>
          </p:cNvPr>
          <p:cNvSpPr>
            <a:spLocks noGrp="1"/>
          </p:cNvSpPr>
          <p:nvPr>
            <p:ph type="title"/>
          </p:nvPr>
        </p:nvSpPr>
        <p:spPr>
          <a:xfrm>
            <a:off x="377448" y="-148476"/>
            <a:ext cx="11338560" cy="768263"/>
          </a:xfrm>
        </p:spPr>
        <p:txBody>
          <a:bodyPr/>
          <a:lstStyle/>
          <a:p>
            <a:r>
              <a:rPr lang="en-US" dirty="0"/>
              <a:t>LinkedIn: What the MQLs have filled out to get to you</a:t>
            </a:r>
          </a:p>
        </p:txBody>
      </p:sp>
      <p:sp>
        <p:nvSpPr>
          <p:cNvPr id="26" name="TextBox 25">
            <a:extLst>
              <a:ext uri="{FF2B5EF4-FFF2-40B4-BE49-F238E27FC236}">
                <a16:creationId xmlns:a16="http://schemas.microsoft.com/office/drawing/2014/main" id="{D7DE3154-5E9B-2A4A-B5CF-180623141B09}"/>
              </a:ext>
            </a:extLst>
          </p:cNvPr>
          <p:cNvSpPr txBox="1"/>
          <p:nvPr/>
        </p:nvSpPr>
        <p:spPr>
          <a:xfrm>
            <a:off x="3423840" y="1501143"/>
            <a:ext cx="116886" cy="214215"/>
          </a:xfrm>
          <a:prstGeom prst="rect">
            <a:avLst/>
          </a:prstGeom>
          <a:noFill/>
        </p:spPr>
        <p:txBody>
          <a:bodyPr wrap="none" rtlCol="0">
            <a:spAutoFit/>
          </a:bodyPr>
          <a:lstStyle/>
          <a:p>
            <a:endParaRPr lang="en-US" sz="1600" err="1">
              <a:solidFill>
                <a:schemeClr val="tx2"/>
              </a:solidFill>
            </a:endParaRPr>
          </a:p>
        </p:txBody>
      </p:sp>
      <p:sp>
        <p:nvSpPr>
          <p:cNvPr id="12" name="Rectangle 11">
            <a:extLst>
              <a:ext uri="{FF2B5EF4-FFF2-40B4-BE49-F238E27FC236}">
                <a16:creationId xmlns:a16="http://schemas.microsoft.com/office/drawing/2014/main" id="{D3DF197C-2DFC-4B40-83A0-2E3C669CA389}"/>
              </a:ext>
            </a:extLst>
          </p:cNvPr>
          <p:cNvSpPr/>
          <p:nvPr/>
        </p:nvSpPr>
        <p:spPr>
          <a:xfrm>
            <a:off x="6508148" y="831499"/>
            <a:ext cx="5524108" cy="492443"/>
          </a:xfrm>
          <a:prstGeom prst="rect">
            <a:avLst/>
          </a:prstGeom>
        </p:spPr>
        <p:txBody>
          <a:bodyPr wrap="square">
            <a:spAutoFit/>
          </a:bodyPr>
          <a:lstStyle/>
          <a:p>
            <a:endParaRPr lang="fr-FR" sz="1200" dirty="0"/>
          </a:p>
          <a:p>
            <a:endParaRPr lang="en-US" sz="1400" dirty="0"/>
          </a:p>
        </p:txBody>
      </p:sp>
      <p:sp>
        <p:nvSpPr>
          <p:cNvPr id="13" name="Arrow: Right 12">
            <a:extLst>
              <a:ext uri="{FF2B5EF4-FFF2-40B4-BE49-F238E27FC236}">
                <a16:creationId xmlns:a16="http://schemas.microsoft.com/office/drawing/2014/main" id="{197653F3-7837-4EA3-B90A-D3BE8DE85363}"/>
              </a:ext>
            </a:extLst>
          </p:cNvPr>
          <p:cNvSpPr/>
          <p:nvPr/>
        </p:nvSpPr>
        <p:spPr>
          <a:xfrm>
            <a:off x="5303250" y="3697448"/>
            <a:ext cx="329938" cy="28785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2">
            <a:extLst>
              <a:ext uri="{FF2B5EF4-FFF2-40B4-BE49-F238E27FC236}">
                <a16:creationId xmlns:a16="http://schemas.microsoft.com/office/drawing/2014/main" id="{B61A54D7-E806-4BAA-8FC6-7588EA71A760}"/>
              </a:ext>
            </a:extLst>
          </p:cNvPr>
          <p:cNvSpPr/>
          <p:nvPr/>
        </p:nvSpPr>
        <p:spPr>
          <a:xfrm>
            <a:off x="780176" y="831500"/>
            <a:ext cx="10519795" cy="55776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pic>
        <p:nvPicPr>
          <p:cNvPr id="10" name="Picture 9">
            <a:extLst>
              <a:ext uri="{FF2B5EF4-FFF2-40B4-BE49-F238E27FC236}">
                <a16:creationId xmlns:a16="http://schemas.microsoft.com/office/drawing/2014/main" id="{100A352C-4CC3-485F-9DCE-04C3A2EA092F}"/>
              </a:ext>
            </a:extLst>
          </p:cNvPr>
          <p:cNvPicPr>
            <a:picLocks noChangeAspect="1"/>
          </p:cNvPicPr>
          <p:nvPr/>
        </p:nvPicPr>
        <p:blipFill>
          <a:blip r:embed="rId3"/>
          <a:stretch>
            <a:fillRect/>
          </a:stretch>
        </p:blipFill>
        <p:spPr>
          <a:xfrm>
            <a:off x="1474471" y="946426"/>
            <a:ext cx="3299453" cy="534783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D2785CC-391C-457B-B830-8CF77159ADC7}"/>
              </a:ext>
            </a:extLst>
          </p:cNvPr>
          <p:cNvPicPr>
            <a:picLocks noChangeAspect="1"/>
          </p:cNvPicPr>
          <p:nvPr/>
        </p:nvPicPr>
        <p:blipFill>
          <a:blip r:embed="rId4"/>
          <a:stretch>
            <a:fillRect/>
          </a:stretch>
        </p:blipFill>
        <p:spPr>
          <a:xfrm>
            <a:off x="6046728" y="3291018"/>
            <a:ext cx="3442109" cy="1507196"/>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112EEC3-9DE4-46FE-8588-9747D3677182}"/>
              </a:ext>
            </a:extLst>
          </p:cNvPr>
          <p:cNvSpPr/>
          <p:nvPr/>
        </p:nvSpPr>
        <p:spPr>
          <a:xfrm>
            <a:off x="1431707" y="3000385"/>
            <a:ext cx="3442109" cy="3293878"/>
          </a:xfrm>
          <a:prstGeom prst="rect">
            <a:avLst/>
          </a:prstGeom>
          <a:noFill/>
          <a:ln w="571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fr-FR" sz="1600" dirty="0" err="1"/>
          </a:p>
        </p:txBody>
      </p:sp>
    </p:spTree>
    <p:extLst>
      <p:ext uri="{BB962C8B-B14F-4D97-AF65-F5344CB8AC3E}">
        <p14:creationId xmlns:p14="http://schemas.microsoft.com/office/powerpoint/2010/main" val="308230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4315</TotalTime>
  <Words>929</Words>
  <Application>Microsoft Office PowerPoint</Application>
  <PresentationFormat>Widescreen</PresentationFormat>
  <Paragraphs>138</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Georgia</vt:lpstr>
      <vt:lpstr>System Font Regular</vt:lpstr>
      <vt:lpstr>Wingdings</vt:lpstr>
      <vt:lpstr>IQVIA_V2.1.0</vt:lpstr>
      <vt:lpstr>Campaign Name: Marketing Campaign Template Example</vt:lpstr>
      <vt:lpstr>Template Instructions</vt:lpstr>
      <vt:lpstr>Campaign Name</vt:lpstr>
      <vt:lpstr>Inside Sales Actions</vt:lpstr>
      <vt:lpstr>Outreach Creative Examples</vt:lpstr>
      <vt:lpstr>Email Assets</vt:lpstr>
      <vt:lpstr>Email: What the MQLs have filled out to get to you</vt:lpstr>
      <vt:lpstr>LinkedIn Assets</vt:lpstr>
      <vt:lpstr>LinkedIn: What the MQLs have filled out to get to you</vt:lpstr>
      <vt:lpstr>Social Assets</vt:lpstr>
      <vt:lpstr>Social: What the MQLs have filled out to get to you</vt:lpstr>
      <vt:lpstr>Paid Ad Assets</vt:lpstr>
      <vt:lpstr>Paid Ads: What the MQLs have filled out to get to you</vt:lpstr>
      <vt:lpstr>Other Assets</vt:lpstr>
      <vt:lpstr>Other: What the MQLs have filled out to get to you</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Campaign</dc:title>
  <dc:creator>Parisi, Clare EX1</dc:creator>
  <cp:lastModifiedBy>Punzel, Natalie</cp:lastModifiedBy>
  <cp:revision>14</cp:revision>
  <cp:lastPrinted>2019-08-20T20:33:24Z</cp:lastPrinted>
  <dcterms:created xsi:type="dcterms:W3CDTF">2021-04-27T00:34:48Z</dcterms:created>
  <dcterms:modified xsi:type="dcterms:W3CDTF">2022-02-22T16:40:53Z</dcterms:modified>
</cp:coreProperties>
</file>