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4233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60" r:id="rId7"/>
    <p:sldId id="5469" r:id="rId8"/>
    <p:sldId id="2126986824" r:id="rId9"/>
    <p:sldId id="2141411162" r:id="rId10"/>
    <p:sldId id="5428" r:id="rId11"/>
    <p:sldId id="5471" r:id="rId12"/>
    <p:sldId id="2141411161" r:id="rId1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  <a:srgbClr val="DA291C"/>
    <a:srgbClr val="959CA0"/>
    <a:srgbClr val="FE8A12"/>
    <a:srgbClr val="F4C65A"/>
    <a:srgbClr val="FFE2C4"/>
    <a:srgbClr val="FEC488"/>
    <a:srgbClr val="7FD1EF"/>
    <a:srgbClr val="A1D794"/>
    <a:srgbClr val="72C4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9D15F4-C115-4674-97D3-59765E33953A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8870CB0-679B-45A3-804A-D843C609B9C2}">
      <dgm:prSet/>
      <dgm:spPr/>
      <dgm:t>
        <a:bodyPr/>
        <a:lstStyle/>
        <a:p>
          <a:r>
            <a:rPr lang="en-US"/>
            <a:t>Engagement</a:t>
          </a:r>
        </a:p>
      </dgm:t>
    </dgm:pt>
    <dgm:pt modelId="{B426BD21-D8A3-443E-8564-641C23BBC2FC}" type="parTrans" cxnId="{43836DE4-4985-4A09-83DE-E36CB9DD7AA3}">
      <dgm:prSet/>
      <dgm:spPr/>
      <dgm:t>
        <a:bodyPr/>
        <a:lstStyle/>
        <a:p>
          <a:endParaRPr lang="en-US"/>
        </a:p>
      </dgm:t>
    </dgm:pt>
    <dgm:pt modelId="{2DA1D7A3-1E5F-4DB4-9CB5-F1786A6626D3}" type="sibTrans" cxnId="{43836DE4-4985-4A09-83DE-E36CB9DD7AA3}">
      <dgm:prSet/>
      <dgm:spPr/>
      <dgm:t>
        <a:bodyPr/>
        <a:lstStyle/>
        <a:p>
          <a:endParaRPr lang="en-US"/>
        </a:p>
      </dgm:t>
    </dgm:pt>
    <dgm:pt modelId="{1C23690B-D6FD-4CD0-8DAC-718102F19F5A}">
      <dgm:prSet/>
      <dgm:spPr/>
      <dgm:t>
        <a:bodyPr/>
        <a:lstStyle/>
        <a:p>
          <a:r>
            <a:rPr lang="en-US"/>
            <a:t>Net New Contacts</a:t>
          </a:r>
        </a:p>
      </dgm:t>
    </dgm:pt>
    <dgm:pt modelId="{B204AE70-5FD2-4E46-92A3-A677E9B5ADD6}" type="parTrans" cxnId="{A6F9032F-C21A-47F0-8895-83022AA7D3E7}">
      <dgm:prSet/>
      <dgm:spPr/>
      <dgm:t>
        <a:bodyPr/>
        <a:lstStyle/>
        <a:p>
          <a:endParaRPr lang="en-US"/>
        </a:p>
      </dgm:t>
    </dgm:pt>
    <dgm:pt modelId="{B0D1FA86-1CA2-4DD1-B391-DA6A5292E72D}" type="sibTrans" cxnId="{A6F9032F-C21A-47F0-8895-83022AA7D3E7}">
      <dgm:prSet/>
      <dgm:spPr/>
      <dgm:t>
        <a:bodyPr/>
        <a:lstStyle/>
        <a:p>
          <a:endParaRPr lang="en-US"/>
        </a:p>
      </dgm:t>
    </dgm:pt>
    <dgm:pt modelId="{68FDCA30-1F65-4B8A-A9E1-C4798B276F8E}">
      <dgm:prSet/>
      <dgm:spPr/>
      <dgm:t>
        <a:bodyPr/>
        <a:lstStyle/>
        <a:p>
          <a:r>
            <a:rPr lang="en-US"/>
            <a:t>MQL Tracking</a:t>
          </a:r>
        </a:p>
      </dgm:t>
    </dgm:pt>
    <dgm:pt modelId="{B8EC765E-A3AE-4888-A39B-3AFB3339081D}" type="parTrans" cxnId="{77BE954E-05E7-4066-ABDD-C534CBB75245}">
      <dgm:prSet/>
      <dgm:spPr/>
      <dgm:t>
        <a:bodyPr/>
        <a:lstStyle/>
        <a:p>
          <a:endParaRPr lang="en-US"/>
        </a:p>
      </dgm:t>
    </dgm:pt>
    <dgm:pt modelId="{3559E91C-F8A8-498B-8285-484AC21C8D37}" type="sibTrans" cxnId="{77BE954E-05E7-4066-ABDD-C534CBB75245}">
      <dgm:prSet/>
      <dgm:spPr/>
      <dgm:t>
        <a:bodyPr/>
        <a:lstStyle/>
        <a:p>
          <a:endParaRPr lang="en-US"/>
        </a:p>
      </dgm:t>
    </dgm:pt>
    <dgm:pt modelId="{8DC44844-5076-4B17-A3D5-71DB7927CE82}">
      <dgm:prSet/>
      <dgm:spPr/>
      <dgm:t>
        <a:bodyPr/>
        <a:lstStyle/>
        <a:p>
          <a:r>
            <a:rPr lang="en-US"/>
            <a:t>Segmentation</a:t>
          </a:r>
        </a:p>
      </dgm:t>
    </dgm:pt>
    <dgm:pt modelId="{6C70A568-7FD9-4C6B-9A67-7AE4F33FB5AB}" type="parTrans" cxnId="{5DB4F0D3-E234-49B6-82F8-19B7FC4696DD}">
      <dgm:prSet/>
      <dgm:spPr/>
      <dgm:t>
        <a:bodyPr/>
        <a:lstStyle/>
        <a:p>
          <a:endParaRPr lang="en-US"/>
        </a:p>
      </dgm:t>
    </dgm:pt>
    <dgm:pt modelId="{26D911C0-E0D1-44FC-8EEA-3E55924A7275}" type="sibTrans" cxnId="{5DB4F0D3-E234-49B6-82F8-19B7FC4696DD}">
      <dgm:prSet/>
      <dgm:spPr/>
      <dgm:t>
        <a:bodyPr/>
        <a:lstStyle/>
        <a:p>
          <a:endParaRPr lang="en-US"/>
        </a:p>
      </dgm:t>
    </dgm:pt>
    <dgm:pt modelId="{E0CC3D47-5D1C-47A6-80DB-F22730E24C4F}">
      <dgm:prSet/>
      <dgm:spPr/>
      <dgm:t>
        <a:bodyPr/>
        <a:lstStyle/>
        <a:p>
          <a:r>
            <a:rPr lang="en-US"/>
            <a:t>Eloqua Profiler</a:t>
          </a:r>
        </a:p>
      </dgm:t>
    </dgm:pt>
    <dgm:pt modelId="{3039EB67-8999-4B2E-BC2D-2363FC6D0EDF}" type="parTrans" cxnId="{CC16628A-7217-47D2-B630-808CFD2DECE4}">
      <dgm:prSet/>
      <dgm:spPr/>
      <dgm:t>
        <a:bodyPr/>
        <a:lstStyle/>
        <a:p>
          <a:endParaRPr lang="en-US"/>
        </a:p>
      </dgm:t>
    </dgm:pt>
    <dgm:pt modelId="{008328D7-56D7-4FB9-B3B2-73F97E3F2277}" type="sibTrans" cxnId="{CC16628A-7217-47D2-B630-808CFD2DECE4}">
      <dgm:prSet/>
      <dgm:spPr/>
      <dgm:t>
        <a:bodyPr/>
        <a:lstStyle/>
        <a:p>
          <a:endParaRPr lang="en-US"/>
        </a:p>
      </dgm:t>
    </dgm:pt>
    <dgm:pt modelId="{A7CE9929-01FA-4C1F-9D8E-5600F286C65C}" type="pres">
      <dgm:prSet presAssocID="{DD9D15F4-C115-4674-97D3-59765E33953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984FF1C-51EA-425D-889E-4455E0A4C61C}" type="pres">
      <dgm:prSet presAssocID="{28870CB0-679B-45A3-804A-D843C609B9C2}" presName="hierRoot1" presStyleCnt="0"/>
      <dgm:spPr/>
    </dgm:pt>
    <dgm:pt modelId="{BAF0B480-6341-4E9C-AA19-609B0F108C4E}" type="pres">
      <dgm:prSet presAssocID="{28870CB0-679B-45A3-804A-D843C609B9C2}" presName="composite" presStyleCnt="0"/>
      <dgm:spPr/>
    </dgm:pt>
    <dgm:pt modelId="{474F9309-BA08-4E24-B83A-E89B4506870B}" type="pres">
      <dgm:prSet presAssocID="{28870CB0-679B-45A3-804A-D843C609B9C2}" presName="background" presStyleLbl="node0" presStyleIdx="0" presStyleCnt="5"/>
      <dgm:spPr/>
    </dgm:pt>
    <dgm:pt modelId="{8B690D5A-03B1-41A4-835B-1F94C1593254}" type="pres">
      <dgm:prSet presAssocID="{28870CB0-679B-45A3-804A-D843C609B9C2}" presName="text" presStyleLbl="fgAcc0" presStyleIdx="0" presStyleCnt="5">
        <dgm:presLayoutVars>
          <dgm:chPref val="3"/>
        </dgm:presLayoutVars>
      </dgm:prSet>
      <dgm:spPr/>
    </dgm:pt>
    <dgm:pt modelId="{6FDEC617-06C0-45E4-AFFB-E3A3898A6C3C}" type="pres">
      <dgm:prSet presAssocID="{28870CB0-679B-45A3-804A-D843C609B9C2}" presName="hierChild2" presStyleCnt="0"/>
      <dgm:spPr/>
    </dgm:pt>
    <dgm:pt modelId="{A887D9B2-53BF-4A7B-B346-C8657F598995}" type="pres">
      <dgm:prSet presAssocID="{1C23690B-D6FD-4CD0-8DAC-718102F19F5A}" presName="hierRoot1" presStyleCnt="0"/>
      <dgm:spPr/>
    </dgm:pt>
    <dgm:pt modelId="{156EF339-049B-4E21-AF16-52665BF7ABE9}" type="pres">
      <dgm:prSet presAssocID="{1C23690B-D6FD-4CD0-8DAC-718102F19F5A}" presName="composite" presStyleCnt="0"/>
      <dgm:spPr/>
    </dgm:pt>
    <dgm:pt modelId="{95D70606-C7F4-4EE7-B20E-F323ABCD0AF3}" type="pres">
      <dgm:prSet presAssocID="{1C23690B-D6FD-4CD0-8DAC-718102F19F5A}" presName="background" presStyleLbl="node0" presStyleIdx="1" presStyleCnt="5"/>
      <dgm:spPr/>
    </dgm:pt>
    <dgm:pt modelId="{212761F8-DB42-49CD-A735-A8F0C4C8FADF}" type="pres">
      <dgm:prSet presAssocID="{1C23690B-D6FD-4CD0-8DAC-718102F19F5A}" presName="text" presStyleLbl="fgAcc0" presStyleIdx="1" presStyleCnt="5">
        <dgm:presLayoutVars>
          <dgm:chPref val="3"/>
        </dgm:presLayoutVars>
      </dgm:prSet>
      <dgm:spPr/>
    </dgm:pt>
    <dgm:pt modelId="{1975B791-43DD-4E75-8B07-58682F6713F8}" type="pres">
      <dgm:prSet presAssocID="{1C23690B-D6FD-4CD0-8DAC-718102F19F5A}" presName="hierChild2" presStyleCnt="0"/>
      <dgm:spPr/>
    </dgm:pt>
    <dgm:pt modelId="{7DA3737F-0F84-49B8-AECA-67D90E8EF942}" type="pres">
      <dgm:prSet presAssocID="{68FDCA30-1F65-4B8A-A9E1-C4798B276F8E}" presName="hierRoot1" presStyleCnt="0"/>
      <dgm:spPr/>
    </dgm:pt>
    <dgm:pt modelId="{DE179263-A649-4103-9486-F48780065A59}" type="pres">
      <dgm:prSet presAssocID="{68FDCA30-1F65-4B8A-A9E1-C4798B276F8E}" presName="composite" presStyleCnt="0"/>
      <dgm:spPr/>
    </dgm:pt>
    <dgm:pt modelId="{9B7C6386-F7A1-47D6-BC17-7735B3E6D112}" type="pres">
      <dgm:prSet presAssocID="{68FDCA30-1F65-4B8A-A9E1-C4798B276F8E}" presName="background" presStyleLbl="node0" presStyleIdx="2" presStyleCnt="5"/>
      <dgm:spPr/>
    </dgm:pt>
    <dgm:pt modelId="{81FB0C47-BBE5-442F-8413-13E4EAB64266}" type="pres">
      <dgm:prSet presAssocID="{68FDCA30-1F65-4B8A-A9E1-C4798B276F8E}" presName="text" presStyleLbl="fgAcc0" presStyleIdx="2" presStyleCnt="5">
        <dgm:presLayoutVars>
          <dgm:chPref val="3"/>
        </dgm:presLayoutVars>
      </dgm:prSet>
      <dgm:spPr/>
    </dgm:pt>
    <dgm:pt modelId="{38E35FD3-82B4-48EF-B04C-3CF462E8B3C9}" type="pres">
      <dgm:prSet presAssocID="{68FDCA30-1F65-4B8A-A9E1-C4798B276F8E}" presName="hierChild2" presStyleCnt="0"/>
      <dgm:spPr/>
    </dgm:pt>
    <dgm:pt modelId="{F7D2C2CC-D315-460B-AF87-9C77BB340571}" type="pres">
      <dgm:prSet presAssocID="{8DC44844-5076-4B17-A3D5-71DB7927CE82}" presName="hierRoot1" presStyleCnt="0"/>
      <dgm:spPr/>
    </dgm:pt>
    <dgm:pt modelId="{37FAAE32-E9B9-4C89-A241-4EB93D740B01}" type="pres">
      <dgm:prSet presAssocID="{8DC44844-5076-4B17-A3D5-71DB7927CE82}" presName="composite" presStyleCnt="0"/>
      <dgm:spPr/>
    </dgm:pt>
    <dgm:pt modelId="{C7424122-165D-4E7A-844B-A802AA354F75}" type="pres">
      <dgm:prSet presAssocID="{8DC44844-5076-4B17-A3D5-71DB7927CE82}" presName="background" presStyleLbl="node0" presStyleIdx="3" presStyleCnt="5"/>
      <dgm:spPr/>
    </dgm:pt>
    <dgm:pt modelId="{08094666-BBD7-4742-97FB-291490897065}" type="pres">
      <dgm:prSet presAssocID="{8DC44844-5076-4B17-A3D5-71DB7927CE82}" presName="text" presStyleLbl="fgAcc0" presStyleIdx="3" presStyleCnt="5">
        <dgm:presLayoutVars>
          <dgm:chPref val="3"/>
        </dgm:presLayoutVars>
      </dgm:prSet>
      <dgm:spPr/>
    </dgm:pt>
    <dgm:pt modelId="{4C78B41A-0C77-4897-B225-8ADBE6F6EE29}" type="pres">
      <dgm:prSet presAssocID="{8DC44844-5076-4B17-A3D5-71DB7927CE82}" presName="hierChild2" presStyleCnt="0"/>
      <dgm:spPr/>
    </dgm:pt>
    <dgm:pt modelId="{18E67107-54B4-4533-A836-55F17F3982D7}" type="pres">
      <dgm:prSet presAssocID="{E0CC3D47-5D1C-47A6-80DB-F22730E24C4F}" presName="hierRoot1" presStyleCnt="0"/>
      <dgm:spPr/>
    </dgm:pt>
    <dgm:pt modelId="{329A012D-6F33-4715-8549-928DEF010302}" type="pres">
      <dgm:prSet presAssocID="{E0CC3D47-5D1C-47A6-80DB-F22730E24C4F}" presName="composite" presStyleCnt="0"/>
      <dgm:spPr/>
    </dgm:pt>
    <dgm:pt modelId="{6450023C-60B8-4318-8B95-44C3CEF76224}" type="pres">
      <dgm:prSet presAssocID="{E0CC3D47-5D1C-47A6-80DB-F22730E24C4F}" presName="background" presStyleLbl="node0" presStyleIdx="4" presStyleCnt="5"/>
      <dgm:spPr/>
    </dgm:pt>
    <dgm:pt modelId="{609BB903-AC94-4D93-88A7-BE22EDC70C11}" type="pres">
      <dgm:prSet presAssocID="{E0CC3D47-5D1C-47A6-80DB-F22730E24C4F}" presName="text" presStyleLbl="fgAcc0" presStyleIdx="4" presStyleCnt="5">
        <dgm:presLayoutVars>
          <dgm:chPref val="3"/>
        </dgm:presLayoutVars>
      </dgm:prSet>
      <dgm:spPr/>
    </dgm:pt>
    <dgm:pt modelId="{7072C553-9C51-4892-A177-4715195DCB7D}" type="pres">
      <dgm:prSet presAssocID="{E0CC3D47-5D1C-47A6-80DB-F22730E24C4F}" presName="hierChild2" presStyleCnt="0"/>
      <dgm:spPr/>
    </dgm:pt>
  </dgm:ptLst>
  <dgm:cxnLst>
    <dgm:cxn modelId="{EFF75C2E-C77F-431E-9521-68F2AF35CA4D}" type="presOf" srcId="{E0CC3D47-5D1C-47A6-80DB-F22730E24C4F}" destId="{609BB903-AC94-4D93-88A7-BE22EDC70C11}" srcOrd="0" destOrd="0" presId="urn:microsoft.com/office/officeart/2005/8/layout/hierarchy1"/>
    <dgm:cxn modelId="{A6F9032F-C21A-47F0-8895-83022AA7D3E7}" srcId="{DD9D15F4-C115-4674-97D3-59765E33953A}" destId="{1C23690B-D6FD-4CD0-8DAC-718102F19F5A}" srcOrd="1" destOrd="0" parTransId="{B204AE70-5FD2-4E46-92A3-A677E9B5ADD6}" sibTransId="{B0D1FA86-1CA2-4DD1-B391-DA6A5292E72D}"/>
    <dgm:cxn modelId="{6E141B66-7491-4CBB-B0E5-A64126B5F95A}" type="presOf" srcId="{68FDCA30-1F65-4B8A-A9E1-C4798B276F8E}" destId="{81FB0C47-BBE5-442F-8413-13E4EAB64266}" srcOrd="0" destOrd="0" presId="urn:microsoft.com/office/officeart/2005/8/layout/hierarchy1"/>
    <dgm:cxn modelId="{D543246A-33B6-4A81-BD14-280EE8792FB6}" type="presOf" srcId="{28870CB0-679B-45A3-804A-D843C609B9C2}" destId="{8B690D5A-03B1-41A4-835B-1F94C1593254}" srcOrd="0" destOrd="0" presId="urn:microsoft.com/office/officeart/2005/8/layout/hierarchy1"/>
    <dgm:cxn modelId="{77BE954E-05E7-4066-ABDD-C534CBB75245}" srcId="{DD9D15F4-C115-4674-97D3-59765E33953A}" destId="{68FDCA30-1F65-4B8A-A9E1-C4798B276F8E}" srcOrd="2" destOrd="0" parTransId="{B8EC765E-A3AE-4888-A39B-3AFB3339081D}" sibTransId="{3559E91C-F8A8-498B-8285-484AC21C8D37}"/>
    <dgm:cxn modelId="{CC16628A-7217-47D2-B630-808CFD2DECE4}" srcId="{DD9D15F4-C115-4674-97D3-59765E33953A}" destId="{E0CC3D47-5D1C-47A6-80DB-F22730E24C4F}" srcOrd="4" destOrd="0" parTransId="{3039EB67-8999-4B2E-BC2D-2363FC6D0EDF}" sibTransId="{008328D7-56D7-4FB9-B3B2-73F97E3F2277}"/>
    <dgm:cxn modelId="{1748518E-9A53-4952-BE1B-49166AF18BC8}" type="presOf" srcId="{8DC44844-5076-4B17-A3D5-71DB7927CE82}" destId="{08094666-BBD7-4742-97FB-291490897065}" srcOrd="0" destOrd="0" presId="urn:microsoft.com/office/officeart/2005/8/layout/hierarchy1"/>
    <dgm:cxn modelId="{46F9FE97-6F27-4C0E-80E1-28E42FD3970F}" type="presOf" srcId="{DD9D15F4-C115-4674-97D3-59765E33953A}" destId="{A7CE9929-01FA-4C1F-9D8E-5600F286C65C}" srcOrd="0" destOrd="0" presId="urn:microsoft.com/office/officeart/2005/8/layout/hierarchy1"/>
    <dgm:cxn modelId="{FA9288A6-3EA2-4E18-BD74-DEF846B46D4F}" type="presOf" srcId="{1C23690B-D6FD-4CD0-8DAC-718102F19F5A}" destId="{212761F8-DB42-49CD-A735-A8F0C4C8FADF}" srcOrd="0" destOrd="0" presId="urn:microsoft.com/office/officeart/2005/8/layout/hierarchy1"/>
    <dgm:cxn modelId="{5DB4F0D3-E234-49B6-82F8-19B7FC4696DD}" srcId="{DD9D15F4-C115-4674-97D3-59765E33953A}" destId="{8DC44844-5076-4B17-A3D5-71DB7927CE82}" srcOrd="3" destOrd="0" parTransId="{6C70A568-7FD9-4C6B-9A67-7AE4F33FB5AB}" sibTransId="{26D911C0-E0D1-44FC-8EEA-3E55924A7275}"/>
    <dgm:cxn modelId="{43836DE4-4985-4A09-83DE-E36CB9DD7AA3}" srcId="{DD9D15F4-C115-4674-97D3-59765E33953A}" destId="{28870CB0-679B-45A3-804A-D843C609B9C2}" srcOrd="0" destOrd="0" parTransId="{B426BD21-D8A3-443E-8564-641C23BBC2FC}" sibTransId="{2DA1D7A3-1E5F-4DB4-9CB5-F1786A6626D3}"/>
    <dgm:cxn modelId="{CA10540C-46EB-4F22-8A66-47197A0C8F34}" type="presParOf" srcId="{A7CE9929-01FA-4C1F-9D8E-5600F286C65C}" destId="{F984FF1C-51EA-425D-889E-4455E0A4C61C}" srcOrd="0" destOrd="0" presId="urn:microsoft.com/office/officeart/2005/8/layout/hierarchy1"/>
    <dgm:cxn modelId="{E93588AE-AD64-4E59-94B8-931DBB7107B3}" type="presParOf" srcId="{F984FF1C-51EA-425D-889E-4455E0A4C61C}" destId="{BAF0B480-6341-4E9C-AA19-609B0F108C4E}" srcOrd="0" destOrd="0" presId="urn:microsoft.com/office/officeart/2005/8/layout/hierarchy1"/>
    <dgm:cxn modelId="{C0A97963-8934-4EFF-BF10-F5A6C5E29748}" type="presParOf" srcId="{BAF0B480-6341-4E9C-AA19-609B0F108C4E}" destId="{474F9309-BA08-4E24-B83A-E89B4506870B}" srcOrd="0" destOrd="0" presId="urn:microsoft.com/office/officeart/2005/8/layout/hierarchy1"/>
    <dgm:cxn modelId="{E0FD79C3-1EC4-4994-99F0-0FAF87DB9F09}" type="presParOf" srcId="{BAF0B480-6341-4E9C-AA19-609B0F108C4E}" destId="{8B690D5A-03B1-41A4-835B-1F94C1593254}" srcOrd="1" destOrd="0" presId="urn:microsoft.com/office/officeart/2005/8/layout/hierarchy1"/>
    <dgm:cxn modelId="{748E2969-0C3F-499D-B494-8C97686B518D}" type="presParOf" srcId="{F984FF1C-51EA-425D-889E-4455E0A4C61C}" destId="{6FDEC617-06C0-45E4-AFFB-E3A3898A6C3C}" srcOrd="1" destOrd="0" presId="urn:microsoft.com/office/officeart/2005/8/layout/hierarchy1"/>
    <dgm:cxn modelId="{7B4D64C3-C6CD-4CC9-B50E-BA4BB18E34DD}" type="presParOf" srcId="{A7CE9929-01FA-4C1F-9D8E-5600F286C65C}" destId="{A887D9B2-53BF-4A7B-B346-C8657F598995}" srcOrd="1" destOrd="0" presId="urn:microsoft.com/office/officeart/2005/8/layout/hierarchy1"/>
    <dgm:cxn modelId="{E5E1C46D-CAAB-4EF2-8454-14E52F90C256}" type="presParOf" srcId="{A887D9B2-53BF-4A7B-B346-C8657F598995}" destId="{156EF339-049B-4E21-AF16-52665BF7ABE9}" srcOrd="0" destOrd="0" presId="urn:microsoft.com/office/officeart/2005/8/layout/hierarchy1"/>
    <dgm:cxn modelId="{9F9A00CF-AC6D-41AF-AC1C-543DECB2B194}" type="presParOf" srcId="{156EF339-049B-4E21-AF16-52665BF7ABE9}" destId="{95D70606-C7F4-4EE7-B20E-F323ABCD0AF3}" srcOrd="0" destOrd="0" presId="urn:microsoft.com/office/officeart/2005/8/layout/hierarchy1"/>
    <dgm:cxn modelId="{7E586885-19B9-4FCD-980A-F75252123F64}" type="presParOf" srcId="{156EF339-049B-4E21-AF16-52665BF7ABE9}" destId="{212761F8-DB42-49CD-A735-A8F0C4C8FADF}" srcOrd="1" destOrd="0" presId="urn:microsoft.com/office/officeart/2005/8/layout/hierarchy1"/>
    <dgm:cxn modelId="{4ED395BF-9176-4515-AD1F-8E81009C423D}" type="presParOf" srcId="{A887D9B2-53BF-4A7B-B346-C8657F598995}" destId="{1975B791-43DD-4E75-8B07-58682F6713F8}" srcOrd="1" destOrd="0" presId="urn:microsoft.com/office/officeart/2005/8/layout/hierarchy1"/>
    <dgm:cxn modelId="{9EC0EFB3-987A-4D68-B144-0F92DB435F23}" type="presParOf" srcId="{A7CE9929-01FA-4C1F-9D8E-5600F286C65C}" destId="{7DA3737F-0F84-49B8-AECA-67D90E8EF942}" srcOrd="2" destOrd="0" presId="urn:microsoft.com/office/officeart/2005/8/layout/hierarchy1"/>
    <dgm:cxn modelId="{FD43BEEE-70D9-4E3D-AEAE-E51687EDAC45}" type="presParOf" srcId="{7DA3737F-0F84-49B8-AECA-67D90E8EF942}" destId="{DE179263-A649-4103-9486-F48780065A59}" srcOrd="0" destOrd="0" presId="urn:microsoft.com/office/officeart/2005/8/layout/hierarchy1"/>
    <dgm:cxn modelId="{067D5AAB-D753-496E-936F-B9E31F3CF54B}" type="presParOf" srcId="{DE179263-A649-4103-9486-F48780065A59}" destId="{9B7C6386-F7A1-47D6-BC17-7735B3E6D112}" srcOrd="0" destOrd="0" presId="urn:microsoft.com/office/officeart/2005/8/layout/hierarchy1"/>
    <dgm:cxn modelId="{BAD3927B-8CD2-4CC9-8716-3A3CF009CE98}" type="presParOf" srcId="{DE179263-A649-4103-9486-F48780065A59}" destId="{81FB0C47-BBE5-442F-8413-13E4EAB64266}" srcOrd="1" destOrd="0" presId="urn:microsoft.com/office/officeart/2005/8/layout/hierarchy1"/>
    <dgm:cxn modelId="{42B87EEE-236E-4587-96DF-0E2D8068DE52}" type="presParOf" srcId="{7DA3737F-0F84-49B8-AECA-67D90E8EF942}" destId="{38E35FD3-82B4-48EF-B04C-3CF462E8B3C9}" srcOrd="1" destOrd="0" presId="urn:microsoft.com/office/officeart/2005/8/layout/hierarchy1"/>
    <dgm:cxn modelId="{386270D8-5F27-4370-B726-2D5A1B672992}" type="presParOf" srcId="{A7CE9929-01FA-4C1F-9D8E-5600F286C65C}" destId="{F7D2C2CC-D315-460B-AF87-9C77BB340571}" srcOrd="3" destOrd="0" presId="urn:microsoft.com/office/officeart/2005/8/layout/hierarchy1"/>
    <dgm:cxn modelId="{D86EE69F-CD7F-42FF-A2E7-A1C0AD54044E}" type="presParOf" srcId="{F7D2C2CC-D315-460B-AF87-9C77BB340571}" destId="{37FAAE32-E9B9-4C89-A241-4EB93D740B01}" srcOrd="0" destOrd="0" presId="urn:microsoft.com/office/officeart/2005/8/layout/hierarchy1"/>
    <dgm:cxn modelId="{033D7B8F-F8CF-4346-A320-865AB56BA57E}" type="presParOf" srcId="{37FAAE32-E9B9-4C89-A241-4EB93D740B01}" destId="{C7424122-165D-4E7A-844B-A802AA354F75}" srcOrd="0" destOrd="0" presId="urn:microsoft.com/office/officeart/2005/8/layout/hierarchy1"/>
    <dgm:cxn modelId="{FE1237C7-9F8A-4F1B-8F20-0EE5FBFFBCA7}" type="presParOf" srcId="{37FAAE32-E9B9-4C89-A241-4EB93D740B01}" destId="{08094666-BBD7-4742-97FB-291490897065}" srcOrd="1" destOrd="0" presId="urn:microsoft.com/office/officeart/2005/8/layout/hierarchy1"/>
    <dgm:cxn modelId="{CC0A572B-97CF-42CD-B4DC-3AE85732985C}" type="presParOf" srcId="{F7D2C2CC-D315-460B-AF87-9C77BB340571}" destId="{4C78B41A-0C77-4897-B225-8ADBE6F6EE29}" srcOrd="1" destOrd="0" presId="urn:microsoft.com/office/officeart/2005/8/layout/hierarchy1"/>
    <dgm:cxn modelId="{A749B939-C82F-454A-AF53-D845DD7251F1}" type="presParOf" srcId="{A7CE9929-01FA-4C1F-9D8E-5600F286C65C}" destId="{18E67107-54B4-4533-A836-55F17F3982D7}" srcOrd="4" destOrd="0" presId="urn:microsoft.com/office/officeart/2005/8/layout/hierarchy1"/>
    <dgm:cxn modelId="{83442D14-41E9-43C6-B833-4D500BF6403A}" type="presParOf" srcId="{18E67107-54B4-4533-A836-55F17F3982D7}" destId="{329A012D-6F33-4715-8549-928DEF010302}" srcOrd="0" destOrd="0" presId="urn:microsoft.com/office/officeart/2005/8/layout/hierarchy1"/>
    <dgm:cxn modelId="{F52B460A-C8F8-402A-B112-16AEB6891BEE}" type="presParOf" srcId="{329A012D-6F33-4715-8549-928DEF010302}" destId="{6450023C-60B8-4318-8B95-44C3CEF76224}" srcOrd="0" destOrd="0" presId="urn:microsoft.com/office/officeart/2005/8/layout/hierarchy1"/>
    <dgm:cxn modelId="{3BD74162-7DDA-40A3-99B1-AC2C8D93A683}" type="presParOf" srcId="{329A012D-6F33-4715-8549-928DEF010302}" destId="{609BB903-AC94-4D93-88A7-BE22EDC70C11}" srcOrd="1" destOrd="0" presId="urn:microsoft.com/office/officeart/2005/8/layout/hierarchy1"/>
    <dgm:cxn modelId="{ADD0C2C4-F8F1-4A2B-8AD2-7293CEDF5690}" type="presParOf" srcId="{18E67107-54B4-4533-A836-55F17F3982D7}" destId="{7072C553-9C51-4892-A177-4715195DCB7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015F5B-D4CD-416C-B01B-5E44AFA56615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AAF894C-B615-4B62-87C8-9F1FBBEB3067}">
      <dgm:prSet/>
      <dgm:spPr/>
      <dgm:t>
        <a:bodyPr/>
        <a:lstStyle/>
        <a:p>
          <a:pPr>
            <a:defRPr cap="all"/>
          </a:pPr>
          <a:r>
            <a:rPr lang="en-US"/>
            <a:t>Physical Events</a:t>
          </a:r>
        </a:p>
      </dgm:t>
    </dgm:pt>
    <dgm:pt modelId="{3101DA2F-DE78-4240-B0F2-3ECF0C1EBC5E}" type="parTrans" cxnId="{4B4B34D8-696F-4548-863B-00E7F65424F3}">
      <dgm:prSet/>
      <dgm:spPr/>
      <dgm:t>
        <a:bodyPr/>
        <a:lstStyle/>
        <a:p>
          <a:endParaRPr lang="en-US"/>
        </a:p>
      </dgm:t>
    </dgm:pt>
    <dgm:pt modelId="{D8B45CCF-6EAC-4C06-A749-361EE03A937D}" type="sibTrans" cxnId="{4B4B34D8-696F-4548-863B-00E7F65424F3}">
      <dgm:prSet/>
      <dgm:spPr/>
      <dgm:t>
        <a:bodyPr/>
        <a:lstStyle/>
        <a:p>
          <a:endParaRPr lang="en-US"/>
        </a:p>
      </dgm:t>
    </dgm:pt>
    <dgm:pt modelId="{FA19BEBE-9104-48FB-B92D-52BAB82ED931}">
      <dgm:prSet/>
      <dgm:spPr/>
      <dgm:t>
        <a:bodyPr/>
        <a:lstStyle/>
        <a:p>
          <a:pPr>
            <a:defRPr cap="all"/>
          </a:pPr>
          <a:r>
            <a:rPr lang="en-US"/>
            <a:t>Webinars hosted outside ON24</a:t>
          </a:r>
        </a:p>
      </dgm:t>
    </dgm:pt>
    <dgm:pt modelId="{F08485DC-47A4-4F6F-9C05-70786213816C}" type="parTrans" cxnId="{2FE3424D-75CF-431A-9417-0043F9C0C228}">
      <dgm:prSet/>
      <dgm:spPr/>
      <dgm:t>
        <a:bodyPr/>
        <a:lstStyle/>
        <a:p>
          <a:endParaRPr lang="en-US"/>
        </a:p>
      </dgm:t>
    </dgm:pt>
    <dgm:pt modelId="{85D5F283-DA3F-495F-B27C-91349B142E65}" type="sibTrans" cxnId="{2FE3424D-75CF-431A-9417-0043F9C0C228}">
      <dgm:prSet/>
      <dgm:spPr/>
      <dgm:t>
        <a:bodyPr/>
        <a:lstStyle/>
        <a:p>
          <a:endParaRPr lang="en-US"/>
        </a:p>
      </dgm:t>
    </dgm:pt>
    <dgm:pt modelId="{D8130FE2-F289-4B5D-ACEE-8F46E1138F97}">
      <dgm:prSet/>
      <dgm:spPr/>
      <dgm:t>
        <a:bodyPr/>
        <a:lstStyle/>
        <a:p>
          <a:pPr>
            <a:defRPr cap="all"/>
          </a:pPr>
          <a:r>
            <a:rPr lang="en-US"/>
            <a:t>Events/Webinars/Landing Pages hosted/collaborated by/with Third Party</a:t>
          </a:r>
        </a:p>
      </dgm:t>
    </dgm:pt>
    <dgm:pt modelId="{44D46422-2FB8-4C15-B083-8E1C286FD9CD}" type="parTrans" cxnId="{F946CA74-D480-45CD-880C-D174C98F5BAB}">
      <dgm:prSet/>
      <dgm:spPr/>
      <dgm:t>
        <a:bodyPr/>
        <a:lstStyle/>
        <a:p>
          <a:endParaRPr lang="en-US"/>
        </a:p>
      </dgm:t>
    </dgm:pt>
    <dgm:pt modelId="{96411307-1832-41EE-84DB-884B559CECB1}" type="sibTrans" cxnId="{F946CA74-D480-45CD-880C-D174C98F5BAB}">
      <dgm:prSet/>
      <dgm:spPr/>
      <dgm:t>
        <a:bodyPr/>
        <a:lstStyle/>
        <a:p>
          <a:endParaRPr lang="en-US"/>
        </a:p>
      </dgm:t>
    </dgm:pt>
    <dgm:pt modelId="{914DF4C1-4C7C-4C97-ACD0-589D94C408A2}" type="pres">
      <dgm:prSet presAssocID="{8C015F5B-D4CD-416C-B01B-5E44AFA56615}" presName="root" presStyleCnt="0">
        <dgm:presLayoutVars>
          <dgm:dir/>
          <dgm:resizeHandles val="exact"/>
        </dgm:presLayoutVars>
      </dgm:prSet>
      <dgm:spPr/>
    </dgm:pt>
    <dgm:pt modelId="{467E4771-E6A1-416E-801A-6CC980694684}" type="pres">
      <dgm:prSet presAssocID="{2AAF894C-B615-4B62-87C8-9F1FBBEB3067}" presName="compNode" presStyleCnt="0"/>
      <dgm:spPr/>
    </dgm:pt>
    <dgm:pt modelId="{F586F31B-2CBE-4364-80F9-6E9C1A373B25}" type="pres">
      <dgm:prSet presAssocID="{2AAF894C-B615-4B62-87C8-9F1FBBEB3067}" presName="iconBgRect" presStyleLbl="bgShp" presStyleIdx="0" presStyleCnt="3"/>
      <dgm:spPr/>
    </dgm:pt>
    <dgm:pt modelId="{6EDBCE7A-C364-4270-98E5-8CBA5BD3F796}" type="pres">
      <dgm:prSet presAssocID="{2AAF894C-B615-4B62-87C8-9F1FBBEB306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32D3C967-E799-4C98-8B37-4CF2267BB97C}" type="pres">
      <dgm:prSet presAssocID="{2AAF894C-B615-4B62-87C8-9F1FBBEB3067}" presName="spaceRect" presStyleCnt="0"/>
      <dgm:spPr/>
    </dgm:pt>
    <dgm:pt modelId="{13112A9D-41B8-44DF-B608-B6744AD2BA21}" type="pres">
      <dgm:prSet presAssocID="{2AAF894C-B615-4B62-87C8-9F1FBBEB3067}" presName="textRect" presStyleLbl="revTx" presStyleIdx="0" presStyleCnt="3">
        <dgm:presLayoutVars>
          <dgm:chMax val="1"/>
          <dgm:chPref val="1"/>
        </dgm:presLayoutVars>
      </dgm:prSet>
      <dgm:spPr/>
    </dgm:pt>
    <dgm:pt modelId="{7FF86548-57F0-40BB-B9B7-04F905C39B92}" type="pres">
      <dgm:prSet presAssocID="{D8B45CCF-6EAC-4C06-A749-361EE03A937D}" presName="sibTrans" presStyleCnt="0"/>
      <dgm:spPr/>
    </dgm:pt>
    <dgm:pt modelId="{010BCE6E-841A-4321-AD06-87021961E4C1}" type="pres">
      <dgm:prSet presAssocID="{FA19BEBE-9104-48FB-B92D-52BAB82ED931}" presName="compNode" presStyleCnt="0"/>
      <dgm:spPr/>
    </dgm:pt>
    <dgm:pt modelId="{8B1CBBCD-6769-44C5-AFED-64C044F1385E}" type="pres">
      <dgm:prSet presAssocID="{FA19BEBE-9104-48FB-B92D-52BAB82ED931}" presName="iconBgRect" presStyleLbl="bgShp" presStyleIdx="1" presStyleCnt="3"/>
      <dgm:spPr/>
    </dgm:pt>
    <dgm:pt modelId="{5D456CD9-4444-4F23-8734-0B8214AE2EB9}" type="pres">
      <dgm:prSet presAssocID="{FA19BEBE-9104-48FB-B92D-52BAB82ED93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BB218D08-82FD-4388-9772-3AEEC4F10E81}" type="pres">
      <dgm:prSet presAssocID="{FA19BEBE-9104-48FB-B92D-52BAB82ED931}" presName="spaceRect" presStyleCnt="0"/>
      <dgm:spPr/>
    </dgm:pt>
    <dgm:pt modelId="{263E0F08-E3C0-41C2-BFF3-42970702C86B}" type="pres">
      <dgm:prSet presAssocID="{FA19BEBE-9104-48FB-B92D-52BAB82ED931}" presName="textRect" presStyleLbl="revTx" presStyleIdx="1" presStyleCnt="3">
        <dgm:presLayoutVars>
          <dgm:chMax val="1"/>
          <dgm:chPref val="1"/>
        </dgm:presLayoutVars>
      </dgm:prSet>
      <dgm:spPr/>
    </dgm:pt>
    <dgm:pt modelId="{9496F03C-4C23-446F-BC8F-3A64581BDDBB}" type="pres">
      <dgm:prSet presAssocID="{85D5F283-DA3F-495F-B27C-91349B142E65}" presName="sibTrans" presStyleCnt="0"/>
      <dgm:spPr/>
    </dgm:pt>
    <dgm:pt modelId="{8B85EE35-67DA-4DBD-8434-2FDAED32E94A}" type="pres">
      <dgm:prSet presAssocID="{D8130FE2-F289-4B5D-ACEE-8F46E1138F97}" presName="compNode" presStyleCnt="0"/>
      <dgm:spPr/>
    </dgm:pt>
    <dgm:pt modelId="{7A42B09F-9491-4F80-9797-A1080072DC2F}" type="pres">
      <dgm:prSet presAssocID="{D8130FE2-F289-4B5D-ACEE-8F46E1138F97}" presName="iconBgRect" presStyleLbl="bgShp" presStyleIdx="2" presStyleCnt="3"/>
      <dgm:spPr/>
    </dgm:pt>
    <dgm:pt modelId="{465BDA95-A0B4-4891-B3C0-D1F6525BCD3B}" type="pres">
      <dgm:prSet presAssocID="{D8130FE2-F289-4B5D-ACEE-8F46E1138F9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3BD06F52-6FE3-47FD-AA75-DD6B93870A69}" type="pres">
      <dgm:prSet presAssocID="{D8130FE2-F289-4B5D-ACEE-8F46E1138F97}" presName="spaceRect" presStyleCnt="0"/>
      <dgm:spPr/>
    </dgm:pt>
    <dgm:pt modelId="{8BB5102A-353C-41CE-B078-08200E08A5AF}" type="pres">
      <dgm:prSet presAssocID="{D8130FE2-F289-4B5D-ACEE-8F46E1138F9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182D00B-11C5-49F5-BB7D-A0CE9F255C19}" type="presOf" srcId="{8C015F5B-D4CD-416C-B01B-5E44AFA56615}" destId="{914DF4C1-4C7C-4C97-ACD0-589D94C408A2}" srcOrd="0" destOrd="0" presId="urn:microsoft.com/office/officeart/2018/5/layout/IconCircleLabelList"/>
    <dgm:cxn modelId="{F080F633-3154-4628-A0C9-27FD552D9BF1}" type="presOf" srcId="{D8130FE2-F289-4B5D-ACEE-8F46E1138F97}" destId="{8BB5102A-353C-41CE-B078-08200E08A5AF}" srcOrd="0" destOrd="0" presId="urn:microsoft.com/office/officeart/2018/5/layout/IconCircleLabelList"/>
    <dgm:cxn modelId="{AAB41749-A428-4E51-B134-ED046B86D29E}" type="presOf" srcId="{2AAF894C-B615-4B62-87C8-9F1FBBEB3067}" destId="{13112A9D-41B8-44DF-B608-B6744AD2BA21}" srcOrd="0" destOrd="0" presId="urn:microsoft.com/office/officeart/2018/5/layout/IconCircleLabelList"/>
    <dgm:cxn modelId="{2FE3424D-75CF-431A-9417-0043F9C0C228}" srcId="{8C015F5B-D4CD-416C-B01B-5E44AFA56615}" destId="{FA19BEBE-9104-48FB-B92D-52BAB82ED931}" srcOrd="1" destOrd="0" parTransId="{F08485DC-47A4-4F6F-9C05-70786213816C}" sibTransId="{85D5F283-DA3F-495F-B27C-91349B142E65}"/>
    <dgm:cxn modelId="{F946CA74-D480-45CD-880C-D174C98F5BAB}" srcId="{8C015F5B-D4CD-416C-B01B-5E44AFA56615}" destId="{D8130FE2-F289-4B5D-ACEE-8F46E1138F97}" srcOrd="2" destOrd="0" parTransId="{44D46422-2FB8-4C15-B083-8E1C286FD9CD}" sibTransId="{96411307-1832-41EE-84DB-884B559CECB1}"/>
    <dgm:cxn modelId="{061729D5-8047-466A-93C8-A94D26C779DB}" type="presOf" srcId="{FA19BEBE-9104-48FB-B92D-52BAB82ED931}" destId="{263E0F08-E3C0-41C2-BFF3-42970702C86B}" srcOrd="0" destOrd="0" presId="urn:microsoft.com/office/officeart/2018/5/layout/IconCircleLabelList"/>
    <dgm:cxn modelId="{4B4B34D8-696F-4548-863B-00E7F65424F3}" srcId="{8C015F5B-D4CD-416C-B01B-5E44AFA56615}" destId="{2AAF894C-B615-4B62-87C8-9F1FBBEB3067}" srcOrd="0" destOrd="0" parTransId="{3101DA2F-DE78-4240-B0F2-3ECF0C1EBC5E}" sibTransId="{D8B45CCF-6EAC-4C06-A749-361EE03A937D}"/>
    <dgm:cxn modelId="{80085319-B543-47FE-A01F-381291F2067E}" type="presParOf" srcId="{914DF4C1-4C7C-4C97-ACD0-589D94C408A2}" destId="{467E4771-E6A1-416E-801A-6CC980694684}" srcOrd="0" destOrd="0" presId="urn:microsoft.com/office/officeart/2018/5/layout/IconCircleLabelList"/>
    <dgm:cxn modelId="{22E96677-569A-4DB8-9002-8D2FE1E65392}" type="presParOf" srcId="{467E4771-E6A1-416E-801A-6CC980694684}" destId="{F586F31B-2CBE-4364-80F9-6E9C1A373B25}" srcOrd="0" destOrd="0" presId="urn:microsoft.com/office/officeart/2018/5/layout/IconCircleLabelList"/>
    <dgm:cxn modelId="{00C8E9BF-C5F6-446A-B9D7-15C6FDE5BA39}" type="presParOf" srcId="{467E4771-E6A1-416E-801A-6CC980694684}" destId="{6EDBCE7A-C364-4270-98E5-8CBA5BD3F796}" srcOrd="1" destOrd="0" presId="urn:microsoft.com/office/officeart/2018/5/layout/IconCircleLabelList"/>
    <dgm:cxn modelId="{261307F4-835A-4223-9A1A-642AAC7A2CDA}" type="presParOf" srcId="{467E4771-E6A1-416E-801A-6CC980694684}" destId="{32D3C967-E799-4C98-8B37-4CF2267BB97C}" srcOrd="2" destOrd="0" presId="urn:microsoft.com/office/officeart/2018/5/layout/IconCircleLabelList"/>
    <dgm:cxn modelId="{0DFDECDA-F7C8-4399-B894-6F4EBAD61AAA}" type="presParOf" srcId="{467E4771-E6A1-416E-801A-6CC980694684}" destId="{13112A9D-41B8-44DF-B608-B6744AD2BA21}" srcOrd="3" destOrd="0" presId="urn:microsoft.com/office/officeart/2018/5/layout/IconCircleLabelList"/>
    <dgm:cxn modelId="{7EC83181-09AA-4859-B580-0660B6C4F883}" type="presParOf" srcId="{914DF4C1-4C7C-4C97-ACD0-589D94C408A2}" destId="{7FF86548-57F0-40BB-B9B7-04F905C39B92}" srcOrd="1" destOrd="0" presId="urn:microsoft.com/office/officeart/2018/5/layout/IconCircleLabelList"/>
    <dgm:cxn modelId="{AEC7E607-CAEC-4BB2-BBED-A6D4560B9807}" type="presParOf" srcId="{914DF4C1-4C7C-4C97-ACD0-589D94C408A2}" destId="{010BCE6E-841A-4321-AD06-87021961E4C1}" srcOrd="2" destOrd="0" presId="urn:microsoft.com/office/officeart/2018/5/layout/IconCircleLabelList"/>
    <dgm:cxn modelId="{33CF69DD-441C-4994-AE8E-C1A89DFE55D4}" type="presParOf" srcId="{010BCE6E-841A-4321-AD06-87021961E4C1}" destId="{8B1CBBCD-6769-44C5-AFED-64C044F1385E}" srcOrd="0" destOrd="0" presId="urn:microsoft.com/office/officeart/2018/5/layout/IconCircleLabelList"/>
    <dgm:cxn modelId="{C9AF0C68-C5B5-4EA2-8C3E-BB1335273A56}" type="presParOf" srcId="{010BCE6E-841A-4321-AD06-87021961E4C1}" destId="{5D456CD9-4444-4F23-8734-0B8214AE2EB9}" srcOrd="1" destOrd="0" presId="urn:microsoft.com/office/officeart/2018/5/layout/IconCircleLabelList"/>
    <dgm:cxn modelId="{823CC572-64D4-4098-AB9C-8D98A9294C3A}" type="presParOf" srcId="{010BCE6E-841A-4321-AD06-87021961E4C1}" destId="{BB218D08-82FD-4388-9772-3AEEC4F10E81}" srcOrd="2" destOrd="0" presId="urn:microsoft.com/office/officeart/2018/5/layout/IconCircleLabelList"/>
    <dgm:cxn modelId="{7F798FC2-F8B0-4042-B48F-56242010B6EC}" type="presParOf" srcId="{010BCE6E-841A-4321-AD06-87021961E4C1}" destId="{263E0F08-E3C0-41C2-BFF3-42970702C86B}" srcOrd="3" destOrd="0" presId="urn:microsoft.com/office/officeart/2018/5/layout/IconCircleLabelList"/>
    <dgm:cxn modelId="{71FD8285-027D-41CB-8E54-2063CB3C7D04}" type="presParOf" srcId="{914DF4C1-4C7C-4C97-ACD0-589D94C408A2}" destId="{9496F03C-4C23-446F-BC8F-3A64581BDDBB}" srcOrd="3" destOrd="0" presId="urn:microsoft.com/office/officeart/2018/5/layout/IconCircleLabelList"/>
    <dgm:cxn modelId="{CC6FDA08-CC76-4FDB-B644-F37E599C0148}" type="presParOf" srcId="{914DF4C1-4C7C-4C97-ACD0-589D94C408A2}" destId="{8B85EE35-67DA-4DBD-8434-2FDAED32E94A}" srcOrd="4" destOrd="0" presId="urn:microsoft.com/office/officeart/2018/5/layout/IconCircleLabelList"/>
    <dgm:cxn modelId="{2D2CC6AC-0423-4A45-9E05-E139123A166A}" type="presParOf" srcId="{8B85EE35-67DA-4DBD-8434-2FDAED32E94A}" destId="{7A42B09F-9491-4F80-9797-A1080072DC2F}" srcOrd="0" destOrd="0" presId="urn:microsoft.com/office/officeart/2018/5/layout/IconCircleLabelList"/>
    <dgm:cxn modelId="{CB5875FA-A688-4241-AF6C-06C708B64E32}" type="presParOf" srcId="{8B85EE35-67DA-4DBD-8434-2FDAED32E94A}" destId="{465BDA95-A0B4-4891-B3C0-D1F6525BCD3B}" srcOrd="1" destOrd="0" presId="urn:microsoft.com/office/officeart/2018/5/layout/IconCircleLabelList"/>
    <dgm:cxn modelId="{61A12398-B201-4CDC-BD23-4D27E8927893}" type="presParOf" srcId="{8B85EE35-67DA-4DBD-8434-2FDAED32E94A}" destId="{3BD06F52-6FE3-47FD-AA75-DD6B93870A69}" srcOrd="2" destOrd="0" presId="urn:microsoft.com/office/officeart/2018/5/layout/IconCircleLabelList"/>
    <dgm:cxn modelId="{23481648-D432-43C1-B9CB-63607B49304C}" type="presParOf" srcId="{8B85EE35-67DA-4DBD-8434-2FDAED32E94A}" destId="{8BB5102A-353C-41CE-B078-08200E08A5A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F9309-BA08-4E24-B83A-E89B4506870B}">
      <dsp:nvSpPr>
        <dsp:cNvPr id="0" name=""/>
        <dsp:cNvSpPr/>
      </dsp:nvSpPr>
      <dsp:spPr>
        <a:xfrm>
          <a:off x="3875" y="1589669"/>
          <a:ext cx="1888468" cy="11991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B690D5A-03B1-41A4-835B-1F94C1593254}">
      <dsp:nvSpPr>
        <dsp:cNvPr id="0" name=""/>
        <dsp:cNvSpPr/>
      </dsp:nvSpPr>
      <dsp:spPr>
        <a:xfrm>
          <a:off x="213705" y="1789007"/>
          <a:ext cx="1888468" cy="11991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Engagement</a:t>
          </a:r>
        </a:p>
      </dsp:txBody>
      <dsp:txXfrm>
        <a:off x="248828" y="1824130"/>
        <a:ext cx="1818222" cy="1128931"/>
      </dsp:txXfrm>
    </dsp:sp>
    <dsp:sp modelId="{95D70606-C7F4-4EE7-B20E-F323ABCD0AF3}">
      <dsp:nvSpPr>
        <dsp:cNvPr id="0" name=""/>
        <dsp:cNvSpPr/>
      </dsp:nvSpPr>
      <dsp:spPr>
        <a:xfrm>
          <a:off x="2312003" y="1589669"/>
          <a:ext cx="1888468" cy="11991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12761F8-DB42-49CD-A735-A8F0C4C8FADF}">
      <dsp:nvSpPr>
        <dsp:cNvPr id="0" name=""/>
        <dsp:cNvSpPr/>
      </dsp:nvSpPr>
      <dsp:spPr>
        <a:xfrm>
          <a:off x="2521833" y="1789007"/>
          <a:ext cx="1888468" cy="11991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Net New Contacts</a:t>
          </a:r>
        </a:p>
      </dsp:txBody>
      <dsp:txXfrm>
        <a:off x="2556956" y="1824130"/>
        <a:ext cx="1818222" cy="1128931"/>
      </dsp:txXfrm>
    </dsp:sp>
    <dsp:sp modelId="{9B7C6386-F7A1-47D6-BC17-7735B3E6D112}">
      <dsp:nvSpPr>
        <dsp:cNvPr id="0" name=""/>
        <dsp:cNvSpPr/>
      </dsp:nvSpPr>
      <dsp:spPr>
        <a:xfrm>
          <a:off x="4620131" y="1589669"/>
          <a:ext cx="1888468" cy="11991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FB0C47-BBE5-442F-8413-13E4EAB64266}">
      <dsp:nvSpPr>
        <dsp:cNvPr id="0" name=""/>
        <dsp:cNvSpPr/>
      </dsp:nvSpPr>
      <dsp:spPr>
        <a:xfrm>
          <a:off x="4829960" y="1789007"/>
          <a:ext cx="1888468" cy="11991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MQL Tracking</a:t>
          </a:r>
        </a:p>
      </dsp:txBody>
      <dsp:txXfrm>
        <a:off x="4865083" y="1824130"/>
        <a:ext cx="1818222" cy="1128931"/>
      </dsp:txXfrm>
    </dsp:sp>
    <dsp:sp modelId="{C7424122-165D-4E7A-844B-A802AA354F75}">
      <dsp:nvSpPr>
        <dsp:cNvPr id="0" name=""/>
        <dsp:cNvSpPr/>
      </dsp:nvSpPr>
      <dsp:spPr>
        <a:xfrm>
          <a:off x="6928258" y="1589669"/>
          <a:ext cx="1888468" cy="11991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094666-BBD7-4742-97FB-291490897065}">
      <dsp:nvSpPr>
        <dsp:cNvPr id="0" name=""/>
        <dsp:cNvSpPr/>
      </dsp:nvSpPr>
      <dsp:spPr>
        <a:xfrm>
          <a:off x="7138088" y="1789007"/>
          <a:ext cx="1888468" cy="11991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Segmentation</a:t>
          </a:r>
        </a:p>
      </dsp:txBody>
      <dsp:txXfrm>
        <a:off x="7173211" y="1824130"/>
        <a:ext cx="1818222" cy="1128931"/>
      </dsp:txXfrm>
    </dsp:sp>
    <dsp:sp modelId="{6450023C-60B8-4318-8B95-44C3CEF76224}">
      <dsp:nvSpPr>
        <dsp:cNvPr id="0" name=""/>
        <dsp:cNvSpPr/>
      </dsp:nvSpPr>
      <dsp:spPr>
        <a:xfrm>
          <a:off x="9236386" y="1589669"/>
          <a:ext cx="1888468" cy="11991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9BB903-AC94-4D93-88A7-BE22EDC70C11}">
      <dsp:nvSpPr>
        <dsp:cNvPr id="0" name=""/>
        <dsp:cNvSpPr/>
      </dsp:nvSpPr>
      <dsp:spPr>
        <a:xfrm>
          <a:off x="9446216" y="1789007"/>
          <a:ext cx="1888468" cy="11991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Eloqua Profiler</a:t>
          </a:r>
        </a:p>
      </dsp:txBody>
      <dsp:txXfrm>
        <a:off x="9481339" y="1824130"/>
        <a:ext cx="1818222" cy="11289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6F31B-2CBE-4364-80F9-6E9C1A373B25}">
      <dsp:nvSpPr>
        <dsp:cNvPr id="0" name=""/>
        <dsp:cNvSpPr/>
      </dsp:nvSpPr>
      <dsp:spPr>
        <a:xfrm>
          <a:off x="1155475" y="566"/>
          <a:ext cx="917859" cy="91785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DBCE7A-C364-4270-98E5-8CBA5BD3F796}">
      <dsp:nvSpPr>
        <dsp:cNvPr id="0" name=""/>
        <dsp:cNvSpPr/>
      </dsp:nvSpPr>
      <dsp:spPr>
        <a:xfrm>
          <a:off x="1351085" y="196175"/>
          <a:ext cx="526640" cy="5266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12A9D-41B8-44DF-B608-B6744AD2BA21}">
      <dsp:nvSpPr>
        <dsp:cNvPr id="0" name=""/>
        <dsp:cNvSpPr/>
      </dsp:nvSpPr>
      <dsp:spPr>
        <a:xfrm>
          <a:off x="862061" y="1204316"/>
          <a:ext cx="1504687" cy="601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Physical Events</a:t>
          </a:r>
        </a:p>
      </dsp:txBody>
      <dsp:txXfrm>
        <a:off x="862061" y="1204316"/>
        <a:ext cx="1504687" cy="601875"/>
      </dsp:txXfrm>
    </dsp:sp>
    <dsp:sp modelId="{8B1CBBCD-6769-44C5-AFED-64C044F1385E}">
      <dsp:nvSpPr>
        <dsp:cNvPr id="0" name=""/>
        <dsp:cNvSpPr/>
      </dsp:nvSpPr>
      <dsp:spPr>
        <a:xfrm>
          <a:off x="2923483" y="566"/>
          <a:ext cx="917859" cy="91785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456CD9-4444-4F23-8734-0B8214AE2EB9}">
      <dsp:nvSpPr>
        <dsp:cNvPr id="0" name=""/>
        <dsp:cNvSpPr/>
      </dsp:nvSpPr>
      <dsp:spPr>
        <a:xfrm>
          <a:off x="3119093" y="196175"/>
          <a:ext cx="526640" cy="5266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3E0F08-E3C0-41C2-BFF3-42970702C86B}">
      <dsp:nvSpPr>
        <dsp:cNvPr id="0" name=""/>
        <dsp:cNvSpPr/>
      </dsp:nvSpPr>
      <dsp:spPr>
        <a:xfrm>
          <a:off x="2630069" y="1204316"/>
          <a:ext cx="1504687" cy="601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Webinars hosted outside ON24</a:t>
          </a:r>
        </a:p>
      </dsp:txBody>
      <dsp:txXfrm>
        <a:off x="2630069" y="1204316"/>
        <a:ext cx="1504687" cy="601875"/>
      </dsp:txXfrm>
    </dsp:sp>
    <dsp:sp modelId="{7A42B09F-9491-4F80-9797-A1080072DC2F}">
      <dsp:nvSpPr>
        <dsp:cNvPr id="0" name=""/>
        <dsp:cNvSpPr/>
      </dsp:nvSpPr>
      <dsp:spPr>
        <a:xfrm>
          <a:off x="2039479" y="2182363"/>
          <a:ext cx="917859" cy="91785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5BDA95-A0B4-4891-B3C0-D1F6525BCD3B}">
      <dsp:nvSpPr>
        <dsp:cNvPr id="0" name=""/>
        <dsp:cNvSpPr/>
      </dsp:nvSpPr>
      <dsp:spPr>
        <a:xfrm>
          <a:off x="2235089" y="2377972"/>
          <a:ext cx="526640" cy="5266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B5102A-353C-41CE-B078-08200E08A5AF}">
      <dsp:nvSpPr>
        <dsp:cNvPr id="0" name=""/>
        <dsp:cNvSpPr/>
      </dsp:nvSpPr>
      <dsp:spPr>
        <a:xfrm>
          <a:off x="1746065" y="3386113"/>
          <a:ext cx="1504687" cy="601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Events/Webinars/Landing Pages hosted/collaborated by/with Third Party</a:t>
          </a:r>
        </a:p>
      </dsp:txBody>
      <dsp:txXfrm>
        <a:off x="1746065" y="3386113"/>
        <a:ext cx="1504687" cy="601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94675" y="279823"/>
            <a:ext cx="4393055" cy="36795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b="1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4675" y="669161"/>
            <a:ext cx="4393055" cy="153245"/>
          </a:xfrm>
          <a:prstGeom prst="rect">
            <a:avLst/>
          </a:prstGeom>
        </p:spPr>
        <p:txBody>
          <a:bodyPr vert="horz" lIns="93324" tIns="0" rIns="93324" bIns="0" rtlCol="0">
            <a:noAutofit/>
          </a:bodyPr>
          <a:lstStyle>
            <a:lvl1pPr algn="r">
              <a:defRPr sz="1200"/>
            </a:lvl1pPr>
          </a:lstStyle>
          <a:p>
            <a:pPr algn="l"/>
            <a:fld id="{E7A8D578-5E90-413C-9512-130603CF2639}" type="datetimeFigureOut">
              <a:rPr lang="en-US" sz="1000" i="1"/>
              <a:pPr algn="l"/>
              <a:t>4/7/2022</a:t>
            </a:fld>
            <a:endParaRPr lang="en-US" sz="1000" i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94691" y="8780243"/>
            <a:ext cx="2893517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6470" y="8780243"/>
            <a:ext cx="1221955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32B792-199B-4EBF-B605-6F6C876EB442}" type="slidenum">
              <a:rPr lang="en-US" sz="1000"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911502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04FCD28D-5205-B14D-9338-E5F52C4B3AF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3460" y="671457"/>
            <a:ext cx="1555593" cy="281237"/>
          </a:xfrm>
          <a:prstGeom prst="rect">
            <a:avLst/>
          </a:prstGeom>
        </p:spPr>
      </p:pic>
      <p:sp>
        <p:nvSpPr>
          <p:cNvPr id="20" name="Header Placeholder 19">
            <a:extLst>
              <a:ext uri="{FF2B5EF4-FFF2-40B4-BE49-F238E27FC236}">
                <a16:creationId xmlns:a16="http://schemas.microsoft.com/office/drawing/2014/main" id="{44B54E68-49B3-EB4F-9F06-63EBE21271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1" name="Slide Image Placeholder 20">
            <a:extLst>
              <a:ext uri="{FF2B5EF4-FFF2-40B4-BE49-F238E27FC236}">
                <a16:creationId xmlns:a16="http://schemas.microsoft.com/office/drawing/2014/main" id="{9F80914E-3226-3544-8067-D77A7810E7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A95A9D-2083-FD47-8FCC-26405789E4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3E99797-5A44-E441-B5A2-75267FF5AE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275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7C527-D302-0D4C-8820-8247C93BFD8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Notes Placeholder 23">
            <a:extLst>
              <a:ext uri="{FF2B5EF4-FFF2-40B4-BE49-F238E27FC236}">
                <a16:creationId xmlns:a16="http://schemas.microsoft.com/office/drawing/2014/main" id="{0824245F-47FC-6845-9612-BB5942EF9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6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089E4AFB-44C9-3941-9EFD-0F8219FA48F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8275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52FF9-2A45-F143-A9E3-2C98D6266DD3}" type="datetimeFigureOut">
              <a:rPr lang="en-US" smtClean="0"/>
              <a:t>4/7/2022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996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74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spcBef>
        <a:spcPts val="400"/>
      </a:spcBef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66688" algn="l" defTabSz="914400" rtl="0" eaLnBrk="1" latinLnBrk="0" hangingPunct="1">
      <a:spcBef>
        <a:spcPts val="400"/>
      </a:spcBef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spcBef>
        <a:spcPts val="400"/>
      </a:spcBef>
      <a:buSzPct val="75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16438" y="6921500"/>
            <a:ext cx="2687637" cy="15128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4476874" cy="4189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5699651" y="8780243"/>
            <a:ext cx="927049" cy="251346"/>
          </a:xfrm>
          <a:prstGeom prst="rect">
            <a:avLst/>
          </a:prstGeom>
        </p:spPr>
        <p:txBody>
          <a:bodyPr/>
          <a:lstStyle/>
          <a:p>
            <a:fld id="{CA61E296-9532-40C3-9174-581AD2B7748B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2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16438" y="6921500"/>
            <a:ext cx="2687637" cy="15128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4476874" cy="4189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5699651" y="8780243"/>
            <a:ext cx="927049" cy="251346"/>
          </a:xfrm>
          <a:prstGeom prst="rect">
            <a:avLst/>
          </a:prstGeom>
        </p:spPr>
        <p:txBody>
          <a:bodyPr/>
          <a:lstStyle/>
          <a:p>
            <a:fld id="{CA61E296-9532-40C3-9174-581AD2B7748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45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harcoal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959CA0"/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>
                <a:solidFill>
                  <a:srgbClr val="959CA0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959CA0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>
              <a:solidFill>
                <a:srgbClr val="959CA0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8E3D6F47-43BF-4540-9690-AE662057D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3678" y="443432"/>
            <a:ext cx="0" cy="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8E2C89B-7571-F544-938F-C99979782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849D536-F609-A744-B36A-8BFB5245F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3678" y="443432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702626"/>
            <a:ext cx="5532119" cy="458114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702626"/>
            <a:ext cx="5532119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2DFA1798-9673-4022-816E-704E37E4DEA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420C18B-DFBF-C046-8D9E-FB3BB18EF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2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_No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286358"/>
            <a:ext cx="5532119" cy="49941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286358"/>
            <a:ext cx="5532119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C061BF7-30ED-394B-918A-D1835A35B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2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C2AC1106-6E0D-B341-B75A-C8C2F73E3F2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84694" y="1702626"/>
            <a:ext cx="3621024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ABC0DBC1-9787-6A4E-A4B1-E0E8BE5E8F0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102230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8B0BB6F-D4FA-D54D-A387-A1834DE59B8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243462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2B619D02-ECD0-CE4F-A007-98E4EF45B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C02E0708-4D86-44F8-B4F9-1E6BEA5F151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F16763F-C469-814B-B3F1-2A463EAEA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2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lIns="91440" tIns="45720" rIns="91440" bIns="45720"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B43D20F7-04AA-0E4D-91D5-5DB9ECAF9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EA968B8-FA3A-4F62-92E8-E94086C1347B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12220C1-1EAE-C14B-89F3-9751E5993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8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76ED9213-76D9-7A47-BBC6-21289543A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1E387831-BA5F-49F6-AA7A-A7D23D1B4F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CBCE073-12D8-9D4F-9B15-2F9BE4AC3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6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EBE92459-5CCD-6042-9D0E-BAC9DA03F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5C2CC54-E1EC-4DF9-A3B0-2009DB97279A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B63251-79DB-3544-890F-9DDA614A5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6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DEFF783-1996-4984-99EE-7B1AC1AE1A3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6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91639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18FC357D-3DB1-1B43-8FB6-6F70286F74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8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_Two Column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44427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38DDCEC-B402-6B40-82F9-F72F5C447EC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679523" y="1561892"/>
            <a:ext cx="4446878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9C8C25AB-04B1-1747-A689-D16DAAB4C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3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Lef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7A7498E-6C5A-334A-934D-1310A39975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503691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485711" y="1079592"/>
            <a:ext cx="5237542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20pt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6485710" y="6387858"/>
            <a:ext cx="3184467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6.68” wide X 7.5” tall at 150dpi resolution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B9E4976-132F-F449-8124-B504F37C9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8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Blue 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BFE8F7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2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0A1AF0D6-51EF-1945-B4E8-68EF85E87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7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08ABCCBF-3981-0241-8287-3903E62490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83808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6.68” wide X 7.5” tall at 150dpi resolution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8F1DF2-27A3-8249-8796-6A002E0D8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94" y="1079592"/>
            <a:ext cx="5237543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20pt Arial Bold sentence case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DD56D8B-7A45-7247-92A2-DECA0DA4B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5237543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B5D617-8638-9248-B078-99CA6D58FCA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2674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</p:spTree>
    <p:extLst>
      <p:ext uri="{BB962C8B-B14F-4D97-AF65-F5344CB8AC3E}">
        <p14:creationId xmlns:p14="http://schemas.microsoft.com/office/powerpoint/2010/main" val="219680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Left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EBA7B86-AF66-5642-80C5-A8A4D9FEB9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B40F6B-0093-4E4E-93B6-688B272C1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44112" y="0"/>
            <a:ext cx="4114799" cy="29718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Photo dividers with text on left 36pt Arial Bold sentence case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62E9D9-E5C1-F84F-9915-F25709579CD2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72E2FA7F-1AB5-4252-BF66-00A17FC6F0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164803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8C96C06-AFDA-BB43-A8AD-9713C5A7978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E2810-5A25-4006-AC1A-C7724FC47010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374672-D2D3-4DCE-8649-950F3EAED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7033089" y="0"/>
            <a:ext cx="4114799" cy="2971800"/>
          </a:xfrm>
          <a:prstGeom prst="rect">
            <a:avLst/>
          </a:prstGeom>
          <a:solidFill>
            <a:srgbClr val="F4F4F4"/>
          </a:solidFill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Photo dividers with text on right 36pt Arial Bold sentence case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24BBE5E7-5805-45C0-A8D8-6F96062DEC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208855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>
            <a:extLst>
              <a:ext uri="{FF2B5EF4-FFF2-40B4-BE49-F238E27FC236}">
                <a16:creationId xmlns:a16="http://schemas.microsoft.com/office/drawing/2014/main" id="{B8567F05-315D-614C-B916-932362171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1795535"/>
            <a:ext cx="5588846" cy="434193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Dividers are 36pt Arial Bold sentence case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8BFCDA-FC31-2A4E-97D4-B728D66FDDB6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AD41B1-1630-BD43-A04E-438392C529EA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44435BD-EEDE-4C41-A1F2-ABC0999A168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C4729E5-C07B-2441-A6B5-D4DA9E028AEC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C3C7C95F-71E5-2D48-9ED1-A6A7A40FCE53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D53D1E7-5120-0F4B-B38C-FAE533E99835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B9A207CB-7D3D-2245-B4EB-AB96C5D60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Light Grey - IQVIA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C0F63227-657D-4706-8FAB-F4C1769683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sp>
        <p:nvSpPr>
          <p:cNvPr id="60" name="Title 1">
            <a:extLst>
              <a:ext uri="{FF2B5EF4-FFF2-40B4-BE49-F238E27FC236}">
                <a16:creationId xmlns:a16="http://schemas.microsoft.com/office/drawing/2014/main" id="{B8567F05-315D-614C-B916-932362171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1795535"/>
            <a:ext cx="5588846" cy="434193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Dividers are 36pt Arial Bold sentence case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8BFCDA-FC31-2A4E-97D4-B728D66FDDB6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AD41B1-1630-BD43-A04E-438392C529EA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44435BD-EEDE-4C41-A1F2-ABC0999A168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C4729E5-C07B-2441-A6B5-D4DA9E028AEC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C3C7C95F-71E5-2D48-9ED1-A6A7A40FCE53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D53D1E7-5120-0F4B-B38C-FAE533E99835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16482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4E85BE28-1C3E-4A79-9B84-3BC2D0438DD8}"/>
              </a:ext>
            </a:extLst>
          </p:cNvPr>
          <p:cNvSpPr/>
          <p:nvPr/>
        </p:nvSpPr>
        <p:spPr bwMode="gray">
          <a:xfrm>
            <a:off x="353877" y="-1"/>
            <a:ext cx="11484246" cy="6858001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2BC05FF-F7B1-2643-B9FF-FE7362631CA8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54AF320E-9B8F-3143-935B-C21387DC95B0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4B250C1E-384C-5A4D-B493-4F16109AFBFE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5A2F5A00-A48E-1A46-9393-ED80FF031B14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796862EF-B16A-7B49-B5EF-1F789A62F17C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82" name="Text Placeholder 3">
            <a:extLst>
              <a:ext uri="{FF2B5EF4-FFF2-40B4-BE49-F238E27FC236}">
                <a16:creationId xmlns:a16="http://schemas.microsoft.com/office/drawing/2014/main" id="{43B517CD-81B5-1241-9C7C-2B8168938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2212" y="4988527"/>
            <a:ext cx="5381689" cy="36576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— Attribution Line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2212" y="1809398"/>
            <a:ext cx="5785628" cy="29705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Place quote here in 32pt Arial sentence case with quote attribution. Up to 6 lines of text can be used.”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A04865E-13FE-4711-97A9-D413EE17A679}"/>
              </a:ext>
            </a:extLst>
          </p:cNvPr>
          <p:cNvSpPr txBox="1"/>
          <p:nvPr/>
        </p:nvSpPr>
        <p:spPr>
          <a:xfrm>
            <a:off x="379147" y="1416103"/>
            <a:ext cx="937240" cy="1569660"/>
          </a:xfrm>
          <a:custGeom>
            <a:avLst/>
            <a:gdLst>
              <a:gd name="connsiteX0" fmla="*/ 0 w 937240"/>
              <a:gd name="connsiteY0" fmla="*/ 0 h 1862048"/>
              <a:gd name="connsiteX1" fmla="*/ 937240 w 937240"/>
              <a:gd name="connsiteY1" fmla="*/ 0 h 1862048"/>
              <a:gd name="connsiteX2" fmla="*/ 937240 w 937240"/>
              <a:gd name="connsiteY2" fmla="*/ 1862048 h 1862048"/>
              <a:gd name="connsiteX3" fmla="*/ 0 w 937240"/>
              <a:gd name="connsiteY3" fmla="*/ 1862048 h 1862048"/>
              <a:gd name="connsiteX4" fmla="*/ 0 w 937240"/>
              <a:gd name="connsiteY4" fmla="*/ 0 h 1862048"/>
              <a:gd name="connsiteX0" fmla="*/ 0 w 937240"/>
              <a:gd name="connsiteY0" fmla="*/ 0 h 1862048"/>
              <a:gd name="connsiteX1" fmla="*/ 937240 w 937240"/>
              <a:gd name="connsiteY1" fmla="*/ 0 h 1862048"/>
              <a:gd name="connsiteX2" fmla="*/ 698700 w 937240"/>
              <a:gd name="connsiteY2" fmla="*/ 1225944 h 1862048"/>
              <a:gd name="connsiteX3" fmla="*/ 0 w 937240"/>
              <a:gd name="connsiteY3" fmla="*/ 1862048 h 1862048"/>
              <a:gd name="connsiteX4" fmla="*/ 0 w 937240"/>
              <a:gd name="connsiteY4" fmla="*/ 0 h 1862048"/>
              <a:gd name="connsiteX0" fmla="*/ 0 w 937240"/>
              <a:gd name="connsiteY0" fmla="*/ 0 h 1225944"/>
              <a:gd name="connsiteX1" fmla="*/ 937240 w 937240"/>
              <a:gd name="connsiteY1" fmla="*/ 0 h 1225944"/>
              <a:gd name="connsiteX2" fmla="*/ 698700 w 937240"/>
              <a:gd name="connsiteY2" fmla="*/ 1225944 h 1225944"/>
              <a:gd name="connsiteX3" fmla="*/ 53009 w 937240"/>
              <a:gd name="connsiteY3" fmla="*/ 960901 h 1225944"/>
              <a:gd name="connsiteX4" fmla="*/ 0 w 937240"/>
              <a:gd name="connsiteY4" fmla="*/ 0 h 122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240" h="1225944">
                <a:moveTo>
                  <a:pt x="0" y="0"/>
                </a:moveTo>
                <a:lnTo>
                  <a:pt x="937240" y="0"/>
                </a:lnTo>
                <a:lnTo>
                  <a:pt x="698700" y="1225944"/>
                </a:lnTo>
                <a:lnTo>
                  <a:pt x="53009" y="960901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5" name="Footer Placeholder 4">
            <a:extLst>
              <a:ext uri="{FF2B5EF4-FFF2-40B4-BE49-F238E27FC236}">
                <a16:creationId xmlns:a16="http://schemas.microsoft.com/office/drawing/2014/main" id="{2B5EAC86-5955-6C44-B473-E9638CE45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082212" y="6387858"/>
            <a:ext cx="8587966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66" name="Slide Number Placeholder 5">
            <a:extLst>
              <a:ext uri="{FF2B5EF4-FFF2-40B4-BE49-F238E27FC236}">
                <a16:creationId xmlns:a16="http://schemas.microsoft.com/office/drawing/2014/main" id="{0B8041C5-D44C-8F4A-BD08-5435D5173B91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7F7F7F"/>
                </a:solidFill>
              </a:rPr>
              <a:t>‹#›</a:t>
            </a:fld>
            <a:endParaRPr lang="en-US" sz="800" b="0">
              <a:solidFill>
                <a:srgbClr val="7F7F7F"/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676FBE2-B43F-5C47-8389-AD3C99D97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7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ought Slide 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E54A23A-653F-044A-872E-96D84FA8FBB7}"/>
              </a:ext>
            </a:extLst>
          </p:cNvPr>
          <p:cNvGrpSpPr/>
          <p:nvPr/>
        </p:nvGrpSpPr>
        <p:grpSpPr>
          <a:xfrm>
            <a:off x="0" y="1460563"/>
            <a:ext cx="2550984" cy="4676908"/>
            <a:chOff x="0" y="1403413"/>
            <a:chExt cx="2550984" cy="4676908"/>
          </a:xfrm>
          <a:solidFill>
            <a:schemeClr val="accent1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44260B0-4CB4-D64E-9C92-5124265DA7A3}"/>
                </a:ext>
              </a:extLst>
            </p:cNvPr>
            <p:cNvGrpSpPr/>
            <p:nvPr/>
          </p:nvGrpSpPr>
          <p:grpSpPr>
            <a:xfrm>
              <a:off x="1" y="4502072"/>
              <a:ext cx="1013573" cy="545364"/>
              <a:chOff x="1" y="4502072"/>
              <a:chExt cx="1013573" cy="545364"/>
            </a:xfrm>
            <a:grpFill/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FE54BDC-92F7-FF47-96F4-48A8CED3C760}"/>
                  </a:ext>
                </a:extLst>
              </p:cNvPr>
              <p:cNvSpPr/>
              <p:nvPr/>
            </p:nvSpPr>
            <p:spPr>
              <a:xfrm>
                <a:off x="1" y="4502072"/>
                <a:ext cx="73504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BBC52103-9224-6C4C-89DA-F8113C00854E}"/>
                  </a:ext>
                </a:extLst>
              </p:cNvPr>
              <p:cNvSpPr/>
              <p:nvPr/>
            </p:nvSpPr>
            <p:spPr>
              <a:xfrm>
                <a:off x="468210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0C066D0-213A-4E42-B2BA-FB39C744A96E}"/>
                </a:ext>
              </a:extLst>
            </p:cNvPr>
            <p:cNvGrpSpPr/>
            <p:nvPr/>
          </p:nvGrpSpPr>
          <p:grpSpPr>
            <a:xfrm>
              <a:off x="0" y="3469185"/>
              <a:ext cx="1162174" cy="545364"/>
              <a:chOff x="0" y="3469185"/>
              <a:chExt cx="1162174" cy="545364"/>
            </a:xfrm>
            <a:grpFill/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A67A407-7D4D-3749-9A23-617DCB2CC42B}"/>
                  </a:ext>
                </a:extLst>
              </p:cNvPr>
              <p:cNvSpPr/>
              <p:nvPr/>
            </p:nvSpPr>
            <p:spPr>
              <a:xfrm>
                <a:off x="0" y="3469185"/>
                <a:ext cx="8836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35FFBBA7-854B-B748-B093-1CE3952BB1BD}"/>
                  </a:ext>
                </a:extLst>
              </p:cNvPr>
              <p:cNvSpPr/>
              <p:nvPr/>
            </p:nvSpPr>
            <p:spPr>
              <a:xfrm>
                <a:off x="616810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0143330-49E8-4D4D-A683-BA5AC4536F35}"/>
                </a:ext>
              </a:extLst>
            </p:cNvPr>
            <p:cNvGrpSpPr/>
            <p:nvPr/>
          </p:nvGrpSpPr>
          <p:grpSpPr>
            <a:xfrm>
              <a:off x="0" y="2436300"/>
              <a:ext cx="1023436" cy="545364"/>
              <a:chOff x="0" y="2440184"/>
              <a:chExt cx="1023436" cy="545364"/>
            </a:xfrm>
            <a:grpFill/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036A379-1707-5D4E-AAD8-4CD10718D475}"/>
                  </a:ext>
                </a:extLst>
              </p:cNvPr>
              <p:cNvSpPr/>
              <p:nvPr/>
            </p:nvSpPr>
            <p:spPr>
              <a:xfrm>
                <a:off x="0" y="2440184"/>
                <a:ext cx="74406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EB1666CD-BEF0-4D4B-BA70-902CCBD452A2}"/>
                  </a:ext>
                </a:extLst>
              </p:cNvPr>
              <p:cNvSpPr/>
              <p:nvPr/>
            </p:nvSpPr>
            <p:spPr>
              <a:xfrm>
                <a:off x="478072" y="2440184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6437A27-019B-564D-B996-C91C1F5CC2C9}"/>
                </a:ext>
              </a:extLst>
            </p:cNvPr>
            <p:cNvGrpSpPr/>
            <p:nvPr/>
          </p:nvGrpSpPr>
          <p:grpSpPr>
            <a:xfrm>
              <a:off x="876713" y="5534957"/>
              <a:ext cx="1674271" cy="545364"/>
              <a:chOff x="876236" y="5534957"/>
              <a:chExt cx="1674271" cy="545364"/>
            </a:xfrm>
            <a:grpFill/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A63EA5C-5E6E-BC4A-9E7A-94DE3B6280E8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7A0BB5E6-BAD7-3F49-A359-BE26A2F6BE4C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1C16252C-42E7-844C-86B3-C65D63364C8F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F5CA18-ACA9-2A42-A4F3-CA7027AC1183}"/>
                </a:ext>
              </a:extLst>
            </p:cNvPr>
            <p:cNvGrpSpPr/>
            <p:nvPr/>
          </p:nvGrpSpPr>
          <p:grpSpPr>
            <a:xfrm>
              <a:off x="1404844" y="4502072"/>
              <a:ext cx="1146140" cy="545364"/>
              <a:chOff x="1404367" y="4502072"/>
              <a:chExt cx="1146140" cy="545364"/>
            </a:xfrm>
            <a:grpFill/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F9009F8-F40E-4142-9FD4-5F82D827183E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656972E-4EE4-B440-BF3B-7C50C2F4AFD2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856FC643-92EC-5446-B635-5272B44ABBC4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F13C1C-5A0B-E349-81D8-289CF597EFF6}"/>
                </a:ext>
              </a:extLst>
            </p:cNvPr>
            <p:cNvGrpSpPr/>
            <p:nvPr/>
          </p:nvGrpSpPr>
          <p:grpSpPr>
            <a:xfrm>
              <a:off x="1563753" y="3469185"/>
              <a:ext cx="987231" cy="545364"/>
              <a:chOff x="1560101" y="3469185"/>
              <a:chExt cx="987231" cy="545364"/>
            </a:xfrm>
            <a:grpFill/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B4037E36-7ECF-7242-B733-14F93EF6E7A7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3A075E0-B627-254E-A4FB-378B4E95EDE4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2AE0DCE-94BE-7947-8768-92F78F9D7213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6D361C0-AC3B-D84D-9A88-5FC411D00470}"/>
                </a:ext>
              </a:extLst>
            </p:cNvPr>
            <p:cNvGrpSpPr/>
            <p:nvPr/>
          </p:nvGrpSpPr>
          <p:grpSpPr>
            <a:xfrm>
              <a:off x="1416321" y="2436300"/>
              <a:ext cx="1134663" cy="545364"/>
              <a:chOff x="1415887" y="2436300"/>
              <a:chExt cx="1134663" cy="545364"/>
            </a:xfrm>
            <a:grpFill/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1603488A-FE35-DC44-B59F-D73A4174124C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F562BC2A-8E8F-8F4A-AF64-D93514A83DE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45DA935B-E728-D449-B962-9C993F9194C3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7C5B5FC-28F8-6A43-9D03-F89AA5DADC09}"/>
                </a:ext>
              </a:extLst>
            </p:cNvPr>
            <p:cNvGrpSpPr/>
            <p:nvPr/>
          </p:nvGrpSpPr>
          <p:grpSpPr>
            <a:xfrm>
              <a:off x="898206" y="1403413"/>
              <a:ext cx="1652778" cy="545364"/>
              <a:chOff x="898206" y="1403413"/>
              <a:chExt cx="1652778" cy="545364"/>
            </a:xfrm>
            <a:grpFill/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34D7784-E348-154F-80D9-BA83F6D4D68E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849EC6B-F9A7-F742-813C-BBB1639B37A5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1DB5796-D137-AF40-AB92-A11E96841BD6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2606B288-B2E5-CB4F-9CD4-6304B4259D84}"/>
                </a:ext>
              </a:extLst>
            </p:cNvPr>
            <p:cNvSpPr/>
            <p:nvPr/>
          </p:nvSpPr>
          <p:spPr>
            <a:xfrm>
              <a:off x="1945" y="5534957"/>
              <a:ext cx="476127" cy="545364"/>
            </a:xfrm>
            <a:custGeom>
              <a:avLst/>
              <a:gdLst>
                <a:gd name="connsiteX0" fmla="*/ 0 w 476127"/>
                <a:gd name="connsiteY0" fmla="*/ 0 h 545364"/>
                <a:gd name="connsiteX1" fmla="*/ 197590 w 476127"/>
                <a:gd name="connsiteY1" fmla="*/ 0 h 545364"/>
                <a:gd name="connsiteX2" fmla="*/ 197590 w 476127"/>
                <a:gd name="connsiteY2" fmla="*/ 590 h 545364"/>
                <a:gd name="connsiteX3" fmla="*/ 203445 w 476127"/>
                <a:gd name="connsiteY3" fmla="*/ 0 h 545364"/>
                <a:gd name="connsiteX4" fmla="*/ 476127 w 476127"/>
                <a:gd name="connsiteY4" fmla="*/ 272682 h 545364"/>
                <a:gd name="connsiteX5" fmla="*/ 203445 w 476127"/>
                <a:gd name="connsiteY5" fmla="*/ 545364 h 545364"/>
                <a:gd name="connsiteX6" fmla="*/ 197590 w 476127"/>
                <a:gd name="connsiteY6" fmla="*/ 544774 h 545364"/>
                <a:gd name="connsiteX7" fmla="*/ 197590 w 476127"/>
                <a:gd name="connsiteY7" fmla="*/ 545364 h 545364"/>
                <a:gd name="connsiteX8" fmla="*/ 0 w 476127"/>
                <a:gd name="connsiteY8" fmla="*/ 545364 h 545364"/>
                <a:gd name="connsiteX9" fmla="*/ 0 w 476127"/>
                <a:gd name="connsiteY9" fmla="*/ 452614 h 545364"/>
                <a:gd name="connsiteX10" fmla="*/ 0 w 476127"/>
                <a:gd name="connsiteY10" fmla="*/ 92750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6127" h="545364">
                  <a:moveTo>
                    <a:pt x="0" y="0"/>
                  </a:moveTo>
                  <a:lnTo>
                    <a:pt x="197590" y="0"/>
                  </a:lnTo>
                  <a:lnTo>
                    <a:pt x="197590" y="590"/>
                  </a:lnTo>
                  <a:lnTo>
                    <a:pt x="203445" y="0"/>
                  </a:lnTo>
                  <a:cubicBezTo>
                    <a:pt x="354043" y="0"/>
                    <a:pt x="476127" y="122084"/>
                    <a:pt x="476127" y="272682"/>
                  </a:cubicBezTo>
                  <a:cubicBezTo>
                    <a:pt x="476127" y="423280"/>
                    <a:pt x="354043" y="545364"/>
                    <a:pt x="203445" y="545364"/>
                  </a:cubicBezTo>
                  <a:lnTo>
                    <a:pt x="197590" y="544774"/>
                  </a:lnTo>
                  <a:lnTo>
                    <a:pt x="197590" y="545364"/>
                  </a:lnTo>
                  <a:lnTo>
                    <a:pt x="0" y="545364"/>
                  </a:lnTo>
                  <a:lnTo>
                    <a:pt x="0" y="452614"/>
                  </a:lnTo>
                  <a:lnTo>
                    <a:pt x="0" y="927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8324F76-739D-5A41-8026-F96B96947F97}"/>
                </a:ext>
              </a:extLst>
            </p:cNvPr>
            <p:cNvSpPr/>
            <p:nvPr/>
          </p:nvSpPr>
          <p:spPr>
            <a:xfrm>
              <a:off x="0" y="1403413"/>
              <a:ext cx="501699" cy="545364"/>
            </a:xfrm>
            <a:custGeom>
              <a:avLst/>
              <a:gdLst>
                <a:gd name="connsiteX0" fmla="*/ 1 w 501699"/>
                <a:gd name="connsiteY0" fmla="*/ 0 h 545364"/>
                <a:gd name="connsiteX1" fmla="*/ 223169 w 501699"/>
                <a:gd name="connsiteY1" fmla="*/ 0 h 545364"/>
                <a:gd name="connsiteX2" fmla="*/ 223169 w 501699"/>
                <a:gd name="connsiteY2" fmla="*/ 590 h 545364"/>
                <a:gd name="connsiteX3" fmla="*/ 229017 w 501699"/>
                <a:gd name="connsiteY3" fmla="*/ 0 h 545364"/>
                <a:gd name="connsiteX4" fmla="*/ 501699 w 501699"/>
                <a:gd name="connsiteY4" fmla="*/ 272682 h 545364"/>
                <a:gd name="connsiteX5" fmla="*/ 229017 w 501699"/>
                <a:gd name="connsiteY5" fmla="*/ 545364 h 545364"/>
                <a:gd name="connsiteX6" fmla="*/ 223169 w 501699"/>
                <a:gd name="connsiteY6" fmla="*/ 544775 h 545364"/>
                <a:gd name="connsiteX7" fmla="*/ 223169 w 501699"/>
                <a:gd name="connsiteY7" fmla="*/ 545364 h 545364"/>
                <a:gd name="connsiteX8" fmla="*/ 1 w 501699"/>
                <a:gd name="connsiteY8" fmla="*/ 545364 h 545364"/>
                <a:gd name="connsiteX9" fmla="*/ 1 w 501699"/>
                <a:gd name="connsiteY9" fmla="*/ 419791 h 545364"/>
                <a:gd name="connsiteX10" fmla="*/ 0 w 501699"/>
                <a:gd name="connsiteY10" fmla="*/ 419789 h 545364"/>
                <a:gd name="connsiteX11" fmla="*/ 0 w 501699"/>
                <a:gd name="connsiteY11" fmla="*/ 125575 h 545364"/>
                <a:gd name="connsiteX12" fmla="*/ 1 w 501699"/>
                <a:gd name="connsiteY12" fmla="*/ 125573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1699" h="545364">
                  <a:moveTo>
                    <a:pt x="1" y="0"/>
                  </a:moveTo>
                  <a:lnTo>
                    <a:pt x="223169" y="0"/>
                  </a:lnTo>
                  <a:lnTo>
                    <a:pt x="223169" y="590"/>
                  </a:lnTo>
                  <a:lnTo>
                    <a:pt x="229017" y="0"/>
                  </a:lnTo>
                  <a:cubicBezTo>
                    <a:pt x="379615" y="0"/>
                    <a:pt x="501699" y="122084"/>
                    <a:pt x="501699" y="272682"/>
                  </a:cubicBezTo>
                  <a:cubicBezTo>
                    <a:pt x="501699" y="423280"/>
                    <a:pt x="379615" y="545364"/>
                    <a:pt x="229017" y="545364"/>
                  </a:cubicBezTo>
                  <a:lnTo>
                    <a:pt x="223169" y="544775"/>
                  </a:lnTo>
                  <a:lnTo>
                    <a:pt x="223169" y="545364"/>
                  </a:lnTo>
                  <a:lnTo>
                    <a:pt x="1" y="545364"/>
                  </a:lnTo>
                  <a:lnTo>
                    <a:pt x="1" y="419791"/>
                  </a:lnTo>
                  <a:lnTo>
                    <a:pt x="0" y="419789"/>
                  </a:lnTo>
                  <a:lnTo>
                    <a:pt x="0" y="125575"/>
                  </a:lnTo>
                  <a:lnTo>
                    <a:pt x="1" y="1255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60" name="Title 1">
            <a:extLst>
              <a:ext uri="{FF2B5EF4-FFF2-40B4-BE49-F238E27FC236}">
                <a16:creationId xmlns:a16="http://schemas.microsoft.com/office/drawing/2014/main" id="{99B32E9C-8531-8F42-88AC-648425B4B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393370" y="1460563"/>
            <a:ext cx="7988504" cy="4676908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Thought slides are 36pt </a:t>
            </a:r>
            <a:br>
              <a:rPr lang="en-US"/>
            </a:br>
            <a:r>
              <a:rPr lang="en-US"/>
              <a:t>Arial Bold sentence case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DBE3E6C0-8C36-8B43-957E-48824B0A0BBC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6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117F4479-AB2F-544F-914C-7C68ABE310F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36859" y="3208148"/>
            <a:ext cx="5588846" cy="2929323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bg1"/>
                </a:solidFill>
              </a:defRPr>
            </a:lvl1pPr>
            <a:lvl2pPr marL="54864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82296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109728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</a:defRPr>
            </a:lvl4pPr>
            <a:lvl5pPr marL="1371600" indent="-27432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Arial 24pt bullet level 1</a:t>
            </a:r>
          </a:p>
          <a:p>
            <a:pPr lvl="1"/>
            <a:r>
              <a:rPr lang="en-US"/>
              <a:t>Arial 24pt bullet level 2</a:t>
            </a:r>
          </a:p>
          <a:p>
            <a:pPr lvl="2"/>
            <a:r>
              <a:rPr lang="en-US"/>
              <a:t>Arial 24pt bullet level 3</a:t>
            </a:r>
          </a:p>
          <a:p>
            <a:pPr lvl="3"/>
            <a:r>
              <a:rPr lang="en-US"/>
              <a:t>Arial 24pt bullet level 4</a:t>
            </a:r>
          </a:p>
          <a:p>
            <a:pPr lvl="4"/>
            <a:r>
              <a:rPr lang="en-US"/>
              <a:t>Arial 24pt bullet level 5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77FA37B5-B8A2-E447-B5FC-531DD50C1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320" y="1795534"/>
            <a:ext cx="7631698" cy="1174627"/>
          </a:xfrm>
          <a:prstGeom prst="rect">
            <a:avLst/>
          </a:prstGeom>
        </p:spPr>
        <p:txBody>
          <a:bodyPr anchor="b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Closing slides are 36pt Arial Bold sentence case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64B443-1067-8D4E-8347-69E3D88570DB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23B4D94-914D-6A47-AF73-BDD6ABF78CB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941EA1A-7BCD-E547-9195-3AF3CBAB9DE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BF4E84-D8C8-3340-8821-E170F38BCB95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4358390-5EFC-484C-9E81-E6E1DFD520E7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29E62D4C-ACB0-644F-9042-ADF3C890F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3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Green - IQVIA">
    <p:bg>
      <p:bgPr>
        <a:gradFill>
          <a:gsLst>
            <a:gs pos="20000">
              <a:schemeClr val="accent4"/>
            </a:gs>
            <a:gs pos="8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A1D794"/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>
                <a:solidFill>
                  <a:srgbClr val="A1D794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A1D794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>
              <a:solidFill>
                <a:srgbClr val="A1D794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D0EBCA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4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4D06917E-3E0E-6D47-9181-57DC0B969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3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hite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7AB75BD1-2507-44E0-91E4-42F78B5D2D49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29175BC-552B-D64A-8152-E96EE8CE39AF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370C788-BCB9-AA4B-83CC-830DE2532168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6A666F2-61DC-1141-A28D-9C664CF9E0D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B36DAFEC-9E33-D342-8F38-9280EB50249D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4487FF1-1618-4249-B143-BEFFD4E4E8FD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4A43F6D9-2B76-4F47-8BB1-588F5D046A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1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o-Brand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7AB75BD1-2507-44E0-91E4-42F78B5D2D49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E5C45F24-760D-4806-80BF-4B954EEA03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55299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Co-brand and bid defense only: You may replace this box with a sponsor logo. Ensure the logo is on a white or transparent background and you have usage permission.</a:t>
            </a:r>
            <a:br>
              <a:rPr lang="en-US"/>
            </a:br>
            <a:br>
              <a:rPr lang="en-US"/>
            </a:br>
            <a:r>
              <a:rPr lang="en-US"/>
              <a:t>All other presentations, or without sponsor logo: Please delete this box.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C359E7-88C6-42D4-9B64-F7D5FE9CDBC5}"/>
              </a:ext>
            </a:extLst>
          </p:cNvPr>
          <p:cNvGrpSpPr/>
          <p:nvPr/>
        </p:nvGrpSpPr>
        <p:grpSpPr>
          <a:xfrm>
            <a:off x="9941531" y="3804028"/>
            <a:ext cx="2250469" cy="2651308"/>
            <a:chOff x="9941531" y="3804028"/>
            <a:chExt cx="2250469" cy="2651308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4384A34-21CA-42A4-8E46-1EEAC237500E}"/>
                </a:ext>
              </a:extLst>
            </p:cNvPr>
            <p:cNvSpPr/>
            <p:nvPr/>
          </p:nvSpPr>
          <p:spPr>
            <a:xfrm>
              <a:off x="10755844" y="5906186"/>
              <a:ext cx="1436156" cy="549150"/>
            </a:xfrm>
            <a:custGeom>
              <a:avLst/>
              <a:gdLst>
                <a:gd name="connsiteX0" fmla="*/ 274575 w 1436156"/>
                <a:gd name="connsiteY0" fmla="*/ 0 h 549150"/>
                <a:gd name="connsiteX1" fmla="*/ 276477 w 1436156"/>
                <a:gd name="connsiteY1" fmla="*/ 192 h 549150"/>
                <a:gd name="connsiteX2" fmla="*/ 276477 w 1436156"/>
                <a:gd name="connsiteY2" fmla="*/ 0 h 549150"/>
                <a:gd name="connsiteX3" fmla="*/ 1436156 w 1436156"/>
                <a:gd name="connsiteY3" fmla="*/ 0 h 549150"/>
                <a:gd name="connsiteX4" fmla="*/ 1436156 w 1436156"/>
                <a:gd name="connsiteY4" fmla="*/ 549150 h 549150"/>
                <a:gd name="connsiteX5" fmla="*/ 276477 w 1436156"/>
                <a:gd name="connsiteY5" fmla="*/ 549150 h 549150"/>
                <a:gd name="connsiteX6" fmla="*/ 276477 w 1436156"/>
                <a:gd name="connsiteY6" fmla="*/ 548959 h 549150"/>
                <a:gd name="connsiteX7" fmla="*/ 274575 w 1436156"/>
                <a:gd name="connsiteY7" fmla="*/ 549150 h 549150"/>
                <a:gd name="connsiteX8" fmla="*/ 0 w 1436156"/>
                <a:gd name="connsiteY8" fmla="*/ 274575 h 549150"/>
                <a:gd name="connsiteX9" fmla="*/ 274575 w 1436156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6156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1436156" y="0"/>
                  </a:lnTo>
                  <a:lnTo>
                    <a:pt x="1436156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0C482A3-7472-489E-8622-A62D97CBD17C}"/>
                </a:ext>
              </a:extLst>
            </p:cNvPr>
            <p:cNvSpPr/>
            <p:nvPr/>
          </p:nvSpPr>
          <p:spPr>
            <a:xfrm>
              <a:off x="10356354" y="3804028"/>
              <a:ext cx="1835646" cy="549150"/>
            </a:xfrm>
            <a:custGeom>
              <a:avLst/>
              <a:gdLst>
                <a:gd name="connsiteX0" fmla="*/ 274073 w 1835646"/>
                <a:gd name="connsiteY0" fmla="*/ 0 h 549150"/>
                <a:gd name="connsiteX1" fmla="*/ 278104 w 1835646"/>
                <a:gd name="connsiteY1" fmla="*/ 407 h 549150"/>
                <a:gd name="connsiteX2" fmla="*/ 278104 w 1835646"/>
                <a:gd name="connsiteY2" fmla="*/ 0 h 549150"/>
                <a:gd name="connsiteX3" fmla="*/ 1835646 w 1835646"/>
                <a:gd name="connsiteY3" fmla="*/ 0 h 549150"/>
                <a:gd name="connsiteX4" fmla="*/ 1835646 w 1835646"/>
                <a:gd name="connsiteY4" fmla="*/ 549150 h 549150"/>
                <a:gd name="connsiteX5" fmla="*/ 278104 w 1835646"/>
                <a:gd name="connsiteY5" fmla="*/ 549150 h 549150"/>
                <a:gd name="connsiteX6" fmla="*/ 278104 w 1835646"/>
                <a:gd name="connsiteY6" fmla="*/ 547742 h 549150"/>
                <a:gd name="connsiteX7" fmla="*/ 274073 w 1835646"/>
                <a:gd name="connsiteY7" fmla="*/ 548148 h 549150"/>
                <a:gd name="connsiteX8" fmla="*/ 0 w 1835646"/>
                <a:gd name="connsiteY8" fmla="*/ 274074 h 549150"/>
                <a:gd name="connsiteX9" fmla="*/ 274073 w 1835646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5646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1835646" y="0"/>
                  </a:lnTo>
                  <a:lnTo>
                    <a:pt x="1835646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C68CD5-1D99-4C2F-8258-B69F780AC527}"/>
                </a:ext>
              </a:extLst>
            </p:cNvPr>
            <p:cNvSpPr/>
            <p:nvPr/>
          </p:nvSpPr>
          <p:spPr>
            <a:xfrm>
              <a:off x="9941531" y="4854606"/>
              <a:ext cx="2250469" cy="549150"/>
            </a:xfrm>
            <a:custGeom>
              <a:avLst/>
              <a:gdLst>
                <a:gd name="connsiteX0" fmla="*/ 299044 w 2250469"/>
                <a:gd name="connsiteY0" fmla="*/ 0 h 549150"/>
                <a:gd name="connsiteX1" fmla="*/ 300889 w 2250469"/>
                <a:gd name="connsiteY1" fmla="*/ 171 h 549150"/>
                <a:gd name="connsiteX2" fmla="*/ 300889 w 2250469"/>
                <a:gd name="connsiteY2" fmla="*/ 0 h 549150"/>
                <a:gd name="connsiteX3" fmla="*/ 2250469 w 2250469"/>
                <a:gd name="connsiteY3" fmla="*/ 0 h 549150"/>
                <a:gd name="connsiteX4" fmla="*/ 2250469 w 2250469"/>
                <a:gd name="connsiteY4" fmla="*/ 549150 h 549150"/>
                <a:gd name="connsiteX5" fmla="*/ 300889 w 2250469"/>
                <a:gd name="connsiteY5" fmla="*/ 549150 h 549150"/>
                <a:gd name="connsiteX6" fmla="*/ 300889 w 2250469"/>
                <a:gd name="connsiteY6" fmla="*/ 548980 h 549150"/>
                <a:gd name="connsiteX7" fmla="*/ 299044 w 2250469"/>
                <a:gd name="connsiteY7" fmla="*/ 549150 h 549150"/>
                <a:gd name="connsiteX8" fmla="*/ 0 w 2250469"/>
                <a:gd name="connsiteY8" fmla="*/ 274575 h 549150"/>
                <a:gd name="connsiteX9" fmla="*/ 299044 w 2250469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0469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2250469" y="0"/>
                  </a:lnTo>
                  <a:lnTo>
                    <a:pt x="2250469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err="1"/>
            </a:p>
          </p:txBody>
        </p:sp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EFFBAF58-7775-B441-95B2-60BAEE630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0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4" name="Footer Placeholder 4">
            <a:extLst>
              <a:ext uri="{FF2B5EF4-FFF2-40B4-BE49-F238E27FC236}">
                <a16:creationId xmlns:a16="http://schemas.microsoft.com/office/drawing/2014/main" id="{7088911A-0046-5847-8D5E-667B718EC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FCFC63C0-5262-4767-9F93-DEDAECE24DB7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41C48F-5C1D-DE41-93AD-B4E269C3B3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098016E9-779F-F844-B7C6-670D5E2ED4D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30"/>
            <a:ext cx="11338560" cy="45778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4C2A7798-04D8-114F-865E-17D9C5B73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80491F4-CBE5-420D-B41C-DA1186C29721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127A24E-C6A6-B348-9405-8C826F52F9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1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B39BD980-859A-ED43-B5E0-B78C35812A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31A8FC-B139-A448-96B7-DB54D8693F95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9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7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/>
              <a:t>Callouts are 20pt Arial Bold sentence case 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</a:t>
            </a:r>
            <a:r>
              <a:rPr lang="en-US" noProof="0"/>
              <a:t> </a:t>
            </a:r>
            <a:r>
              <a:rPr lang="en-US" noProof="0" err="1"/>
              <a:t>tetuer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, </a:t>
            </a:r>
            <a:r>
              <a:rPr lang="en-US" noProof="0" err="1"/>
              <a:t>sed</a:t>
            </a:r>
            <a:r>
              <a:rPr lang="en-US" noProof="0"/>
              <a:t> </a:t>
            </a:r>
            <a:r>
              <a:rPr lang="en-US" noProof="0" err="1"/>
              <a:t>diam</a:t>
            </a:r>
            <a:r>
              <a:rPr lang="en-US" noProof="0"/>
              <a:t> </a:t>
            </a:r>
            <a:r>
              <a:rPr lang="en-US" noProof="0" err="1"/>
              <a:t>nonummy</a:t>
            </a:r>
            <a:r>
              <a:rPr lang="en-US" noProof="0"/>
              <a:t> </a:t>
            </a:r>
            <a:r>
              <a:rPr lang="en-US" noProof="0" err="1"/>
              <a:t>nibh</a:t>
            </a:r>
            <a:r>
              <a:rPr lang="en-US" noProof="0"/>
              <a:t> </a:t>
            </a:r>
            <a:r>
              <a:rPr lang="en-US" noProof="0" err="1"/>
              <a:t>euismod</a:t>
            </a:r>
            <a:r>
              <a:rPr lang="en-US" noProof="0"/>
              <a:t> </a:t>
            </a:r>
            <a:r>
              <a:rPr lang="en-US" noProof="0" err="1"/>
              <a:t>tincidunt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laoreet</a:t>
            </a:r>
            <a:r>
              <a:rPr lang="en-US" noProof="0"/>
              <a:t> dolore magna </a:t>
            </a:r>
            <a:r>
              <a:rPr lang="en-US" noProof="0" err="1"/>
              <a:t>aliquam</a:t>
            </a:r>
            <a:r>
              <a:rPr lang="en-US" noProof="0"/>
              <a:t> </a:t>
            </a:r>
            <a:r>
              <a:rPr lang="en-US" noProof="0" err="1"/>
              <a:t>erat</a:t>
            </a:r>
            <a:r>
              <a:rPr lang="en-US" noProof="0"/>
              <a:t> </a:t>
            </a:r>
            <a:r>
              <a:rPr lang="en-US" noProof="0" err="1"/>
              <a:t>volutpat</a:t>
            </a:r>
            <a:r>
              <a:rPr lang="en-US" noProof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241A4459-0EB4-4688-8572-06BA95F5D702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1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/>
              <a:t>Callouts are 20pt Arial Bold sentence case 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</a:t>
            </a:r>
            <a:r>
              <a:rPr lang="en-US" noProof="0"/>
              <a:t> </a:t>
            </a:r>
            <a:r>
              <a:rPr lang="en-US" noProof="0" err="1"/>
              <a:t>tetuer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, </a:t>
            </a:r>
            <a:r>
              <a:rPr lang="en-US" noProof="0" err="1"/>
              <a:t>sed</a:t>
            </a:r>
            <a:r>
              <a:rPr lang="en-US" noProof="0"/>
              <a:t> </a:t>
            </a:r>
            <a:r>
              <a:rPr lang="en-US" noProof="0" err="1"/>
              <a:t>diam</a:t>
            </a:r>
            <a:r>
              <a:rPr lang="en-US" noProof="0"/>
              <a:t> </a:t>
            </a:r>
            <a:r>
              <a:rPr lang="en-US" noProof="0" err="1"/>
              <a:t>nonummy</a:t>
            </a:r>
            <a:r>
              <a:rPr lang="en-US" noProof="0"/>
              <a:t> </a:t>
            </a:r>
            <a:r>
              <a:rPr lang="en-US" noProof="0" err="1"/>
              <a:t>nibh</a:t>
            </a:r>
            <a:r>
              <a:rPr lang="en-US" noProof="0"/>
              <a:t> </a:t>
            </a:r>
            <a:r>
              <a:rPr lang="en-US" noProof="0" err="1"/>
              <a:t>euismod</a:t>
            </a:r>
            <a:r>
              <a:rPr lang="en-US" noProof="0"/>
              <a:t> </a:t>
            </a:r>
            <a:r>
              <a:rPr lang="en-US" noProof="0" err="1"/>
              <a:t>tincidunt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laoreet</a:t>
            </a:r>
            <a:r>
              <a:rPr lang="en-US" noProof="0"/>
              <a:t> dolore magna </a:t>
            </a:r>
            <a:r>
              <a:rPr lang="en-US" noProof="0" err="1"/>
              <a:t>aliquam</a:t>
            </a:r>
            <a:r>
              <a:rPr lang="en-US" noProof="0"/>
              <a:t> </a:t>
            </a:r>
            <a:r>
              <a:rPr lang="en-US" noProof="0" err="1"/>
              <a:t>erat</a:t>
            </a:r>
            <a:r>
              <a:rPr lang="en-US" noProof="0"/>
              <a:t> </a:t>
            </a:r>
            <a:r>
              <a:rPr lang="en-US" noProof="0" err="1"/>
              <a:t>volutpat</a:t>
            </a:r>
            <a:r>
              <a:rPr lang="en-US" noProof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B5C6CE-599B-D241-B11C-1899212B39F3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5A70D40F-E06E-4AAC-8094-BC565B24D95E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1328CB7-3B3E-0342-86D5-64775D744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9030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C58985-6F6A-8540-ABC2-450EF4A8FB42}"/>
              </a:ext>
            </a:extLst>
          </p:cNvPr>
          <p:cNvSpPr txBox="1"/>
          <p:nvPr/>
        </p:nvSpPr>
        <p:spPr bwMode="black">
          <a:xfrm>
            <a:off x="6096000" y="6858000"/>
            <a:ext cx="6096001" cy="276999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IQVIA Template (V2.1.0)</a:t>
            </a:r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07A176-04FF-4600-9428-258A4B331C28}"/>
              </a:ext>
            </a:extLst>
          </p:cNvPr>
          <p:cNvGrpSpPr/>
          <p:nvPr userDrawn="1"/>
        </p:nvGrpSpPr>
        <p:grpSpPr>
          <a:xfrm>
            <a:off x="12308084" y="0"/>
            <a:ext cx="851744" cy="3047787"/>
            <a:chOff x="12233656" y="25480"/>
            <a:chExt cx="851744" cy="3047787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6790172-6CDB-486B-8C9C-5719F944A1E5}"/>
                </a:ext>
              </a:extLst>
            </p:cNvPr>
            <p:cNvSpPr/>
            <p:nvPr/>
          </p:nvSpPr>
          <p:spPr bwMode="gray">
            <a:xfrm>
              <a:off x="12233656" y="2584077"/>
              <a:ext cx="187184" cy="1871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34110EB-1D9F-40AA-85D6-0DCE03E31FF6}"/>
                </a:ext>
              </a:extLst>
            </p:cNvPr>
            <p:cNvSpPr/>
            <p:nvPr/>
          </p:nvSpPr>
          <p:spPr bwMode="gray">
            <a:xfrm>
              <a:off x="12676696" y="2584077"/>
              <a:ext cx="187184" cy="187184"/>
            </a:xfrm>
            <a:prstGeom prst="rect">
              <a:avLst/>
            </a:prstGeom>
            <a:solidFill>
              <a:srgbClr val="606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4C9A453-AE8F-4383-BD8F-32DA97D7AAF2}"/>
                </a:ext>
              </a:extLst>
            </p:cNvPr>
            <p:cNvSpPr/>
            <p:nvPr/>
          </p:nvSpPr>
          <p:spPr bwMode="gray">
            <a:xfrm>
              <a:off x="12898215" y="2584077"/>
              <a:ext cx="187184" cy="187184"/>
            </a:xfrm>
            <a:prstGeom prst="rect">
              <a:avLst/>
            </a:prstGeom>
            <a:solidFill>
              <a:srgbClr val="CAC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E0FF7AE-5FC0-4FE9-B824-B5FD9D591486}"/>
                </a:ext>
              </a:extLst>
            </p:cNvPr>
            <p:cNvSpPr/>
            <p:nvPr/>
          </p:nvSpPr>
          <p:spPr bwMode="gray">
            <a:xfrm>
              <a:off x="12455176" y="2584077"/>
              <a:ext cx="187184" cy="187184"/>
            </a:xfrm>
            <a:prstGeom prst="rect">
              <a:avLst/>
            </a:prstGeom>
            <a:solidFill>
              <a:srgbClr val="959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0DA3666-914B-4B70-9285-AC745AC36DD8}"/>
                </a:ext>
              </a:extLst>
            </p:cNvPr>
            <p:cNvSpPr/>
            <p:nvPr/>
          </p:nvSpPr>
          <p:spPr bwMode="gray">
            <a:xfrm>
              <a:off x="12233656" y="1976453"/>
              <a:ext cx="187184" cy="187184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5BBD6E4-2C3A-4BDE-91DF-83D595CE5D83}"/>
                </a:ext>
              </a:extLst>
            </p:cNvPr>
            <p:cNvSpPr/>
            <p:nvPr/>
          </p:nvSpPr>
          <p:spPr bwMode="gray">
            <a:xfrm>
              <a:off x="12233656" y="2282071"/>
              <a:ext cx="187184" cy="187184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EA34AC5-EFC7-4238-82A2-6B301C2DDE12}"/>
                </a:ext>
              </a:extLst>
            </p:cNvPr>
            <p:cNvSpPr/>
            <p:nvPr/>
          </p:nvSpPr>
          <p:spPr bwMode="gray">
            <a:xfrm>
              <a:off x="12455176" y="1976453"/>
              <a:ext cx="187184" cy="187184"/>
            </a:xfrm>
            <a:prstGeom prst="rect">
              <a:avLst/>
            </a:prstGeom>
            <a:solidFill>
              <a:srgbClr val="C17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C959C79-B003-4C43-BB55-D824D8433590}"/>
                </a:ext>
              </a:extLst>
            </p:cNvPr>
            <p:cNvSpPr/>
            <p:nvPr/>
          </p:nvSpPr>
          <p:spPr bwMode="gray">
            <a:xfrm>
              <a:off x="12676696" y="1976453"/>
              <a:ext cx="187184" cy="187184"/>
            </a:xfrm>
            <a:prstGeom prst="rect">
              <a:avLst/>
            </a:prstGeom>
            <a:solidFill>
              <a:srgbClr val="A24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E2F109A-F3DB-4DF0-AE2F-90C6EA4CAB56}"/>
                </a:ext>
              </a:extLst>
            </p:cNvPr>
            <p:cNvSpPr/>
            <p:nvPr/>
          </p:nvSpPr>
          <p:spPr bwMode="gray">
            <a:xfrm>
              <a:off x="12898216" y="1976453"/>
              <a:ext cx="187184" cy="187184"/>
            </a:xfrm>
            <a:prstGeom prst="rect">
              <a:avLst/>
            </a:prstGeom>
            <a:solidFill>
              <a:srgbClr val="E0B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A61E298-EB0A-4E17-BD09-A9BCC2649A12}"/>
                </a:ext>
              </a:extLst>
            </p:cNvPr>
            <p:cNvSpPr txBox="1"/>
            <p:nvPr/>
          </p:nvSpPr>
          <p:spPr>
            <a:xfrm>
              <a:off x="12233656" y="25480"/>
              <a:ext cx="851744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600">
                  <a:solidFill>
                    <a:schemeClr val="tx1"/>
                  </a:solidFill>
                </a:rPr>
                <a:t>100%  50%   75%   25%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705AA33-EE2E-4E4E-B109-36E236936840}"/>
                </a:ext>
              </a:extLst>
            </p:cNvPr>
            <p:cNvSpPr/>
            <p:nvPr/>
          </p:nvSpPr>
          <p:spPr bwMode="gray">
            <a:xfrm>
              <a:off x="12233656" y="2886083"/>
              <a:ext cx="187184" cy="187184"/>
            </a:xfrm>
            <a:prstGeom prst="rect">
              <a:avLst/>
            </a:prstGeom>
            <a:solidFill>
              <a:srgbClr val="F4F4F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EEC58DC-2F2B-4BE2-B67F-07B125678C34}"/>
                </a:ext>
              </a:extLst>
            </p:cNvPr>
            <p:cNvSpPr/>
            <p:nvPr userDrawn="1"/>
          </p:nvSpPr>
          <p:spPr bwMode="gray">
            <a:xfrm>
              <a:off x="12233656" y="1765158"/>
              <a:ext cx="187184" cy="187184"/>
            </a:xfrm>
            <a:prstGeom prst="rect">
              <a:avLst/>
            </a:prstGeom>
            <a:solidFill>
              <a:srgbClr val="C627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549ADF4-EEA9-43D1-8A2A-133C45DB1862}"/>
                </a:ext>
              </a:extLst>
            </p:cNvPr>
            <p:cNvSpPr/>
            <p:nvPr userDrawn="1"/>
          </p:nvSpPr>
          <p:spPr bwMode="gray">
            <a:xfrm>
              <a:off x="12455176" y="1765158"/>
              <a:ext cx="187184" cy="187184"/>
            </a:xfrm>
            <a:prstGeom prst="rect">
              <a:avLst/>
            </a:prstGeom>
            <a:solidFill>
              <a:srgbClr val="E99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0543385-700D-4FD3-9403-942A7816AFF3}"/>
                </a:ext>
              </a:extLst>
            </p:cNvPr>
            <p:cNvSpPr/>
            <p:nvPr userDrawn="1"/>
          </p:nvSpPr>
          <p:spPr bwMode="gray">
            <a:xfrm>
              <a:off x="12676696" y="1765158"/>
              <a:ext cx="187184" cy="187184"/>
            </a:xfrm>
            <a:prstGeom prst="rect">
              <a:avLst/>
            </a:prstGeom>
            <a:solidFill>
              <a:srgbClr val="DB6C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3C64855-B6D7-406E-A904-38AA3CAC33D1}"/>
                </a:ext>
              </a:extLst>
            </p:cNvPr>
            <p:cNvSpPr/>
            <p:nvPr userDrawn="1"/>
          </p:nvSpPr>
          <p:spPr bwMode="gray">
            <a:xfrm>
              <a:off x="12898216" y="1765158"/>
              <a:ext cx="187184" cy="187184"/>
            </a:xfrm>
            <a:prstGeom prst="rect">
              <a:avLst/>
            </a:prstGeom>
            <a:solidFill>
              <a:srgbClr val="F5C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1671D4E-C545-4A51-AD54-465B655DA739}"/>
                </a:ext>
              </a:extLst>
            </p:cNvPr>
            <p:cNvSpPr/>
            <p:nvPr/>
          </p:nvSpPr>
          <p:spPr bwMode="gray">
            <a:xfrm>
              <a:off x="12455176" y="222423"/>
              <a:ext cx="187184" cy="187184"/>
            </a:xfrm>
            <a:prstGeom prst="rect">
              <a:avLst/>
            </a:prstGeom>
            <a:solidFill>
              <a:srgbClr val="7FD1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B621816-B34D-4C96-B96F-5C715C45829B}"/>
                </a:ext>
              </a:extLst>
            </p:cNvPr>
            <p:cNvSpPr/>
            <p:nvPr/>
          </p:nvSpPr>
          <p:spPr bwMode="gray">
            <a:xfrm>
              <a:off x="12455176" y="443728"/>
              <a:ext cx="187184" cy="187184"/>
            </a:xfrm>
            <a:prstGeom prst="rect">
              <a:avLst/>
            </a:prstGeom>
            <a:solidFill>
              <a:srgbClr val="7FAA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57F5CE8-B34F-444C-9F30-C4849266D875}"/>
                </a:ext>
              </a:extLst>
            </p:cNvPr>
            <p:cNvSpPr/>
            <p:nvPr/>
          </p:nvSpPr>
          <p:spPr bwMode="gray">
            <a:xfrm>
              <a:off x="12676695" y="222423"/>
              <a:ext cx="187184" cy="187184"/>
            </a:xfrm>
            <a:prstGeom prst="rect">
              <a:avLst/>
            </a:prstGeom>
            <a:solidFill>
              <a:srgbClr val="40BA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3D284D6-CF6C-4BFC-8BAA-4E3DEFF9F379}"/>
                </a:ext>
              </a:extLst>
            </p:cNvPr>
            <p:cNvSpPr/>
            <p:nvPr/>
          </p:nvSpPr>
          <p:spPr bwMode="gray">
            <a:xfrm>
              <a:off x="12676695" y="443728"/>
              <a:ext cx="187184" cy="187184"/>
            </a:xfrm>
            <a:prstGeom prst="rect">
              <a:avLst/>
            </a:prstGeom>
            <a:solidFill>
              <a:srgbClr val="4080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2017C50-180E-4CF0-9C26-E8CEE97041A3}"/>
                </a:ext>
              </a:extLst>
            </p:cNvPr>
            <p:cNvSpPr/>
            <p:nvPr/>
          </p:nvSpPr>
          <p:spPr bwMode="gray">
            <a:xfrm>
              <a:off x="12898215" y="222423"/>
              <a:ext cx="187184" cy="187184"/>
            </a:xfrm>
            <a:prstGeom prst="rect">
              <a:avLst/>
            </a:prstGeom>
            <a:solidFill>
              <a:srgbClr val="BFE8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85309A6-0A06-430D-BC25-9F084A978BC1}"/>
                </a:ext>
              </a:extLst>
            </p:cNvPr>
            <p:cNvSpPr/>
            <p:nvPr/>
          </p:nvSpPr>
          <p:spPr bwMode="gray">
            <a:xfrm>
              <a:off x="12898215" y="443728"/>
              <a:ext cx="187184" cy="187184"/>
            </a:xfrm>
            <a:prstGeom prst="rect">
              <a:avLst/>
            </a:prstGeom>
            <a:solidFill>
              <a:srgbClr val="BFD4E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02F1061-646D-4F4A-BF71-63529009C779}"/>
                </a:ext>
              </a:extLst>
            </p:cNvPr>
            <p:cNvSpPr/>
            <p:nvPr/>
          </p:nvSpPr>
          <p:spPr bwMode="gray">
            <a:xfrm>
              <a:off x="12233656" y="666550"/>
              <a:ext cx="187184" cy="187184"/>
            </a:xfrm>
            <a:prstGeom prst="rect">
              <a:avLst/>
            </a:prstGeom>
            <a:solidFill>
              <a:srgbClr val="43B0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0E5BBAC-94C9-4F7F-9287-47DCDACCDED5}"/>
                </a:ext>
              </a:extLst>
            </p:cNvPr>
            <p:cNvSpPr/>
            <p:nvPr/>
          </p:nvSpPr>
          <p:spPr bwMode="gray">
            <a:xfrm>
              <a:off x="12455176" y="1329200"/>
              <a:ext cx="187184" cy="187184"/>
            </a:xfrm>
            <a:prstGeom prst="rect">
              <a:avLst/>
            </a:prstGeom>
            <a:solidFill>
              <a:srgbClr val="F7D9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D882D5B-CA7B-4921-A5C7-C2A02ADC6E9E}"/>
                </a:ext>
              </a:extLst>
            </p:cNvPr>
            <p:cNvSpPr/>
            <p:nvPr/>
          </p:nvSpPr>
          <p:spPr bwMode="gray">
            <a:xfrm>
              <a:off x="12676695" y="1329200"/>
              <a:ext cx="187184" cy="187184"/>
            </a:xfrm>
            <a:prstGeom prst="rect">
              <a:avLst/>
            </a:prstGeom>
            <a:solidFill>
              <a:srgbClr val="F4C6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9E1E4DF-D2F6-452C-B668-F445C5207AE8}"/>
                </a:ext>
              </a:extLst>
            </p:cNvPr>
            <p:cNvSpPr/>
            <p:nvPr/>
          </p:nvSpPr>
          <p:spPr bwMode="gray">
            <a:xfrm>
              <a:off x="12898215" y="1329200"/>
              <a:ext cx="187184" cy="187184"/>
            </a:xfrm>
            <a:prstGeom prst="rect">
              <a:avLst/>
            </a:prstGeom>
            <a:solidFill>
              <a:srgbClr val="FBE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817B419-0520-447A-99C5-2445CD25CBC7}"/>
                </a:ext>
              </a:extLst>
            </p:cNvPr>
            <p:cNvSpPr/>
            <p:nvPr/>
          </p:nvSpPr>
          <p:spPr bwMode="gray">
            <a:xfrm>
              <a:off x="12233656" y="445182"/>
              <a:ext cx="187184" cy="187184"/>
            </a:xfrm>
            <a:prstGeom prst="rect">
              <a:avLst/>
            </a:prstGeom>
            <a:solidFill>
              <a:srgbClr val="0055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AAAD1C3-AC65-4E7F-95B0-0904DA748A91}"/>
                </a:ext>
              </a:extLst>
            </p:cNvPr>
            <p:cNvSpPr/>
            <p:nvPr/>
          </p:nvSpPr>
          <p:spPr bwMode="gray">
            <a:xfrm>
              <a:off x="12455176" y="1550568"/>
              <a:ext cx="187184" cy="187184"/>
            </a:xfrm>
            <a:prstGeom prst="rect">
              <a:avLst/>
            </a:prstGeom>
            <a:solidFill>
              <a:srgbClr val="FEC48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3E25F0A-706F-4DD8-A3DC-8BA19EF80FF9}"/>
                </a:ext>
              </a:extLst>
            </p:cNvPr>
            <p:cNvSpPr/>
            <p:nvPr/>
          </p:nvSpPr>
          <p:spPr bwMode="gray">
            <a:xfrm>
              <a:off x="12676695" y="1550568"/>
              <a:ext cx="187184" cy="187184"/>
            </a:xfrm>
            <a:prstGeom prst="rect">
              <a:avLst/>
            </a:prstGeom>
            <a:solidFill>
              <a:srgbClr val="FEA74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9F5CD6E0-1E3E-40C5-A52C-E38D01328967}"/>
                </a:ext>
              </a:extLst>
            </p:cNvPr>
            <p:cNvSpPr/>
            <p:nvPr/>
          </p:nvSpPr>
          <p:spPr bwMode="gray">
            <a:xfrm>
              <a:off x="12898215" y="1550568"/>
              <a:ext cx="187184" cy="187184"/>
            </a:xfrm>
            <a:prstGeom prst="rect">
              <a:avLst/>
            </a:prstGeom>
            <a:solidFill>
              <a:srgbClr val="FFE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7F4C58CC-4DF8-4296-B3D0-140D4877D04D}"/>
                </a:ext>
              </a:extLst>
            </p:cNvPr>
            <p:cNvSpPr/>
            <p:nvPr/>
          </p:nvSpPr>
          <p:spPr bwMode="gray">
            <a:xfrm>
              <a:off x="12233656" y="222423"/>
              <a:ext cx="187184" cy="187184"/>
            </a:xfrm>
            <a:prstGeom prst="rect">
              <a:avLst/>
            </a:prstGeom>
            <a:solidFill>
              <a:srgbClr val="00A3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8A8BD596-AF6E-430B-BB6B-EABDF5AEDD8E}"/>
                </a:ext>
              </a:extLst>
            </p:cNvPr>
            <p:cNvSpPr/>
            <p:nvPr/>
          </p:nvSpPr>
          <p:spPr bwMode="gray">
            <a:xfrm>
              <a:off x="12455176" y="1106378"/>
              <a:ext cx="187184" cy="187184"/>
            </a:xfrm>
            <a:prstGeom prst="rect">
              <a:avLst/>
            </a:prstGeom>
            <a:solidFill>
              <a:srgbClr val="7FDF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831B3C34-B7AB-4090-8ECF-586A4E0A931D}"/>
                </a:ext>
              </a:extLst>
            </p:cNvPr>
            <p:cNvSpPr/>
            <p:nvPr/>
          </p:nvSpPr>
          <p:spPr bwMode="gray">
            <a:xfrm>
              <a:off x="12676695" y="1106378"/>
              <a:ext cx="187184" cy="187184"/>
            </a:xfrm>
            <a:prstGeom prst="rect">
              <a:avLst/>
            </a:prstGeom>
            <a:solidFill>
              <a:srgbClr val="40CF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BC3DFDA-BB56-4A0D-A846-DFCB8EF88D81}"/>
                </a:ext>
              </a:extLst>
            </p:cNvPr>
            <p:cNvSpPr/>
            <p:nvPr/>
          </p:nvSpPr>
          <p:spPr bwMode="gray">
            <a:xfrm>
              <a:off x="12898215" y="1106378"/>
              <a:ext cx="187184" cy="187184"/>
            </a:xfrm>
            <a:prstGeom prst="rect">
              <a:avLst/>
            </a:prstGeom>
            <a:solidFill>
              <a:srgbClr val="BFEFE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B4C1DB7-696A-41FA-B3FE-4C10635D8931}"/>
                </a:ext>
              </a:extLst>
            </p:cNvPr>
            <p:cNvSpPr/>
            <p:nvPr/>
          </p:nvSpPr>
          <p:spPr bwMode="gray">
            <a:xfrm>
              <a:off x="12233656" y="1330654"/>
              <a:ext cx="187184" cy="187184"/>
            </a:xfrm>
            <a:prstGeom prst="rect">
              <a:avLst/>
            </a:prstGeom>
            <a:solidFill>
              <a:srgbClr val="F0B3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2A2C519-863C-4FFE-885E-34C8AB2B023E}"/>
                </a:ext>
              </a:extLst>
            </p:cNvPr>
            <p:cNvSpPr/>
            <p:nvPr/>
          </p:nvSpPr>
          <p:spPr bwMode="gray">
            <a:xfrm>
              <a:off x="12233656" y="1550568"/>
              <a:ext cx="187184" cy="187184"/>
            </a:xfrm>
            <a:prstGeom prst="rect">
              <a:avLst/>
            </a:prstGeom>
            <a:solidFill>
              <a:srgbClr val="FE8A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00299C38-075C-4023-BA01-5FBB57E7B93E}"/>
                </a:ext>
              </a:extLst>
            </p:cNvPr>
            <p:cNvSpPr/>
            <p:nvPr/>
          </p:nvSpPr>
          <p:spPr bwMode="gray">
            <a:xfrm>
              <a:off x="12233656" y="1109286"/>
              <a:ext cx="187184" cy="187184"/>
            </a:xfrm>
            <a:prstGeom prst="rect">
              <a:avLst/>
            </a:prstGeom>
            <a:solidFill>
              <a:srgbClr val="00BF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230E707-137B-4479-8F7E-1687687A179F}"/>
                </a:ext>
              </a:extLst>
            </p:cNvPr>
            <p:cNvSpPr/>
            <p:nvPr/>
          </p:nvSpPr>
          <p:spPr bwMode="gray">
            <a:xfrm>
              <a:off x="12233656" y="887918"/>
              <a:ext cx="187184" cy="187184"/>
            </a:xfrm>
            <a:prstGeom prst="rect">
              <a:avLst/>
            </a:prstGeom>
            <a:solidFill>
              <a:srgbClr val="0271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30CCC58-FAA5-4900-A5F9-0B899F2A0460}"/>
                </a:ext>
              </a:extLst>
            </p:cNvPr>
            <p:cNvSpPr/>
            <p:nvPr/>
          </p:nvSpPr>
          <p:spPr bwMode="gray">
            <a:xfrm>
              <a:off x="12455176" y="887918"/>
              <a:ext cx="187184" cy="187184"/>
            </a:xfrm>
            <a:prstGeom prst="rect">
              <a:avLst/>
            </a:prstGeom>
            <a:solidFill>
              <a:srgbClr val="80B8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D728566-B8B7-4E9D-8B72-20AC79577B3C}"/>
                </a:ext>
              </a:extLst>
            </p:cNvPr>
            <p:cNvSpPr/>
            <p:nvPr/>
          </p:nvSpPr>
          <p:spPr bwMode="gray">
            <a:xfrm>
              <a:off x="12455176" y="666550"/>
              <a:ext cx="187184" cy="187184"/>
            </a:xfrm>
            <a:prstGeom prst="rect">
              <a:avLst/>
            </a:prstGeom>
            <a:solidFill>
              <a:srgbClr val="A1D79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654B01F-B9ED-460E-8A42-71800A74AFD1}"/>
                </a:ext>
              </a:extLst>
            </p:cNvPr>
            <p:cNvSpPr/>
            <p:nvPr/>
          </p:nvSpPr>
          <p:spPr bwMode="gray">
            <a:xfrm>
              <a:off x="12676695" y="887918"/>
              <a:ext cx="187184" cy="187184"/>
            </a:xfrm>
            <a:prstGeom prst="rect">
              <a:avLst/>
            </a:prstGeom>
            <a:solidFill>
              <a:srgbClr val="4195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198DE376-4FF4-4A06-A431-8F072BE6F442}"/>
                </a:ext>
              </a:extLst>
            </p:cNvPr>
            <p:cNvSpPr/>
            <p:nvPr/>
          </p:nvSpPr>
          <p:spPr bwMode="gray">
            <a:xfrm>
              <a:off x="12676695" y="666550"/>
              <a:ext cx="187184" cy="187184"/>
            </a:xfrm>
            <a:prstGeom prst="rect">
              <a:avLst/>
            </a:prstGeom>
            <a:solidFill>
              <a:srgbClr val="72C45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3CCD18B-54DC-422F-BC15-C5819DF277AE}"/>
                </a:ext>
              </a:extLst>
            </p:cNvPr>
            <p:cNvSpPr/>
            <p:nvPr/>
          </p:nvSpPr>
          <p:spPr bwMode="gray">
            <a:xfrm>
              <a:off x="12898215" y="887918"/>
              <a:ext cx="187184" cy="187184"/>
            </a:xfrm>
            <a:prstGeom prst="rect">
              <a:avLst/>
            </a:prstGeom>
            <a:solidFill>
              <a:srgbClr val="C0D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C9AC4FBA-1217-4369-8CD8-64FAE85D8B82}"/>
                </a:ext>
              </a:extLst>
            </p:cNvPr>
            <p:cNvSpPr/>
            <p:nvPr/>
          </p:nvSpPr>
          <p:spPr bwMode="gray">
            <a:xfrm>
              <a:off x="12898215" y="666550"/>
              <a:ext cx="187184" cy="187184"/>
            </a:xfrm>
            <a:prstGeom prst="rect">
              <a:avLst/>
            </a:prstGeom>
            <a:solidFill>
              <a:srgbClr val="D0EBC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43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  <p:sldLayoutId id="2147484246" r:id="rId12"/>
    <p:sldLayoutId id="2147484247" r:id="rId13"/>
    <p:sldLayoutId id="2147484248" r:id="rId14"/>
    <p:sldLayoutId id="2147484249" r:id="rId15"/>
    <p:sldLayoutId id="2147484250" r:id="rId16"/>
    <p:sldLayoutId id="2147484251" r:id="rId17"/>
    <p:sldLayoutId id="2147484252" r:id="rId18"/>
    <p:sldLayoutId id="2147484253" r:id="rId19"/>
    <p:sldLayoutId id="2147484254" r:id="rId20"/>
    <p:sldLayoutId id="2147484255" r:id="rId21"/>
    <p:sldLayoutId id="2147484256" r:id="rId22"/>
    <p:sldLayoutId id="2147484257" r:id="rId23"/>
    <p:sldLayoutId id="2147484261" r:id="rId24"/>
    <p:sldLayoutId id="2147484258" r:id="rId25"/>
    <p:sldLayoutId id="2147484259" r:id="rId26"/>
    <p:sldLayoutId id="2147484260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martsheet.com/b/form/2d7601d89bf543c2b56545072349f957?elqTrackId=8d2cf6eea8e648ddb39140a68aec9e20&amp;elqaid=1251&amp;elqat=2" TargetMode="External"/><Relationship Id="rId2" Type="http://schemas.openxmlformats.org/officeDocument/2006/relationships/hyperlink" Target="mailto:marketing.automation@iqvia.com?subject=I%20have%20a%20question%20for%20the%20MA%20Open%20Office%20Hour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secure.constellation.iqvia.com/MarketingAutomationToolbox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F8D506-B3D3-49B3-85B0-129BCC513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/>
              <a:t>External Marketing Activity Uploads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6AFAF-2B5B-4A50-9008-998B2C9A03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Marketing Automation &amp; Operations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3DBC8B-FF70-423E-AE3E-988A9928E7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Srujana Pavuluri</a:t>
            </a:r>
          </a:p>
          <a:p>
            <a:r>
              <a:rPr lang="en-US"/>
              <a:t>April 6, 2022</a:t>
            </a:r>
          </a:p>
        </p:txBody>
      </p:sp>
    </p:spTree>
    <p:extLst>
      <p:ext uri="{BB962C8B-B14F-4D97-AF65-F5344CB8AC3E}">
        <p14:creationId xmlns:p14="http://schemas.microsoft.com/office/powerpoint/2010/main" val="213643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972565-B463-4A0D-AE01-73E66F414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/>
              <a:t>Welcome</a:t>
            </a:r>
          </a:p>
          <a:p>
            <a:r>
              <a:rPr lang="en-US"/>
              <a:t>Best Practice: </a:t>
            </a:r>
            <a:r>
              <a:rPr lang="en-US" i="1"/>
              <a:t>External Marketing Activity Uploads</a:t>
            </a:r>
            <a:endParaRPr lang="en-US" i="1">
              <a:cs typeface="Arial"/>
            </a:endParaRPr>
          </a:p>
          <a:p>
            <a:r>
              <a:rPr lang="en-US"/>
              <a:t>Open Q&amp;A/Discussion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2B8B85-2E5A-4FD5-B022-868DF0E3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0659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8C524C-9A53-4D86-B780-099467E78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94" y="1733834"/>
            <a:ext cx="5004052" cy="4276349"/>
          </a:xfrm>
        </p:spPr>
        <p:txBody>
          <a:bodyPr/>
          <a:lstStyle/>
          <a:p>
            <a:r>
              <a:rPr lang="en-US"/>
              <a:t>Get your questions answered by the marketing automation team.  MA Open Office Hours are held monthly with the following agenda:</a:t>
            </a:r>
          </a:p>
          <a:p>
            <a:pPr lvl="1"/>
            <a:r>
              <a:rPr lang="en-US"/>
              <a:t>Learn about a tip or best practice  </a:t>
            </a:r>
          </a:p>
          <a:p>
            <a:pPr lvl="1"/>
            <a:r>
              <a:rPr lang="en-US"/>
              <a:t>Ask a question – Pre-submit your questions </a:t>
            </a:r>
            <a:r>
              <a:rPr lang="en-US" u="sng">
                <a:hlinkClick r:id="rId2"/>
              </a:rPr>
              <a:t>here</a:t>
            </a:r>
            <a:r>
              <a:rPr lang="en-US" u="sng"/>
              <a:t> </a:t>
            </a:r>
            <a:r>
              <a:rPr lang="en-US"/>
              <a:t>or ask during the office hours</a:t>
            </a:r>
            <a:endParaRPr lang="en-US">
              <a:cs typeface="Arial"/>
            </a:endParaRPr>
          </a:p>
          <a:p>
            <a:pPr lvl="1"/>
            <a:r>
              <a:rPr lang="en-US"/>
              <a:t>Learn how to leverage IQVIA’s marketing systems and processes most effectively</a:t>
            </a:r>
            <a:endParaRPr lang="en-US">
              <a:cs typeface="Arial"/>
            </a:endParaRPr>
          </a:p>
          <a:p>
            <a:pPr lvl="1"/>
            <a:endParaRPr lang="en-US"/>
          </a:p>
          <a:p>
            <a:r>
              <a:rPr lang="en-US" b="1" u="sng"/>
              <a:t>Action:</a:t>
            </a:r>
            <a:r>
              <a:rPr lang="en-US" b="1"/>
              <a:t> </a:t>
            </a:r>
            <a:r>
              <a:rPr lang="en-US"/>
              <a:t>Sign up </a:t>
            </a:r>
            <a:r>
              <a:rPr lang="en-US">
                <a:hlinkClick r:id="rId3"/>
              </a:rPr>
              <a:t>here</a:t>
            </a:r>
            <a:r>
              <a:rPr lang="en-US"/>
              <a:t>, if you need to be added to the outlook invite</a:t>
            </a:r>
            <a:endParaRPr lang="en-US">
              <a:cs typeface="Arial"/>
            </a:endParaRPr>
          </a:p>
          <a:p>
            <a:endParaRPr lang="en-GB"/>
          </a:p>
          <a:p>
            <a:r>
              <a:rPr lang="en-US" b="1" u="sng">
                <a:cs typeface="Arial"/>
              </a:rPr>
              <a:t>Reminder: </a:t>
            </a:r>
            <a:r>
              <a:rPr lang="en-US">
                <a:cs typeface="Arial"/>
              </a:rPr>
              <a:t>Save your questions for the end or enter in the chat. We will address as many as we can!</a:t>
            </a:r>
          </a:p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2B8F4A-7A4B-45BF-B1D1-FEB2E02DE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Marketing Automation Open Office Hours 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71DC2E-BABE-4487-B9E1-D802B0DB3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890" y="1733835"/>
            <a:ext cx="4534533" cy="36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2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29FCCD4-1E00-4ACF-A730-621C4C8592A3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2"/>
          <a:stretch>
            <a:fillRect/>
          </a:stretch>
        </p:blipFill>
        <p:spPr>
          <a:xfrm>
            <a:off x="764872" y="1702626"/>
            <a:ext cx="6732124" cy="4577845"/>
          </a:xfrm>
          <a:prstGeom prst="rect">
            <a:avLst/>
          </a:pr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55CA2-3997-4611-9B5B-B516AA7DD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2063" y="1876358"/>
            <a:ext cx="3764662" cy="4404112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Registered</a:t>
            </a:r>
          </a:p>
          <a:p>
            <a:pPr>
              <a:spcAft>
                <a:spcPts val="600"/>
              </a:spcAft>
            </a:pPr>
            <a:r>
              <a:rPr lang="en-US"/>
              <a:t>Attended</a:t>
            </a:r>
          </a:p>
          <a:p>
            <a:pPr>
              <a:spcAft>
                <a:spcPts val="600"/>
              </a:spcAft>
            </a:pPr>
            <a:r>
              <a:rPr lang="en-US"/>
              <a:t>Booth Visit</a:t>
            </a:r>
          </a:p>
          <a:p>
            <a:pPr>
              <a:spcAft>
                <a:spcPts val="600"/>
              </a:spcAft>
            </a:pPr>
            <a:r>
              <a:rPr lang="en-US"/>
              <a:t>Downloaded</a:t>
            </a:r>
          </a:p>
          <a:p>
            <a:pPr>
              <a:spcAft>
                <a:spcPts val="600"/>
              </a:spcAft>
            </a:pPr>
            <a:r>
              <a:rPr lang="en-US"/>
              <a:t>Filled out form</a:t>
            </a:r>
          </a:p>
          <a:p>
            <a:pPr>
              <a:spcAft>
                <a:spcPts val="600"/>
              </a:spcAft>
            </a:pPr>
            <a:r>
              <a:rPr lang="en-US"/>
              <a:t>Requested Follow-up</a:t>
            </a:r>
          </a:p>
          <a:p>
            <a:pPr>
              <a:spcAft>
                <a:spcPts val="600"/>
              </a:spcAft>
            </a:pPr>
            <a:r>
              <a:rPr lang="en-US"/>
              <a:t>Requested More Info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/>
              <a:t>and more…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C9B9117-21F9-8B7A-7AF2-1D394FCB77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4694" y="1081826"/>
            <a:ext cx="11338560" cy="402336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r>
              <a:rPr lang="en-US" i="1"/>
              <a:t>Process of capturing Campaign Members in Eloqua &amp; Salesforce</a:t>
            </a:r>
            <a:endParaRPr lang="en-US"/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1248ABA4-860D-E76D-728F-46817D192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94" y="294468"/>
            <a:ext cx="11338560" cy="768263"/>
          </a:xfrm>
        </p:spPr>
        <p:txBody>
          <a:bodyPr wrap="square" anchor="b">
            <a:normAutofit/>
          </a:bodyPr>
          <a:lstStyle/>
          <a:p>
            <a:r>
              <a:rPr lang="en-US"/>
              <a:t>What is an External Marketing Activity Upload?</a:t>
            </a:r>
          </a:p>
        </p:txBody>
      </p:sp>
      <p:sp>
        <p:nvSpPr>
          <p:cNvPr id="28" name="Footer Placeholder 5">
            <a:extLst>
              <a:ext uri="{FF2B5EF4-FFF2-40B4-BE49-F238E27FC236}">
                <a16:creationId xmlns:a16="http://schemas.microsoft.com/office/drawing/2014/main" id="{012C04B9-8EE8-3220-3602-8C7278790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694" y="6387858"/>
            <a:ext cx="9285484" cy="3380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4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890525CA-01FB-71A3-05DA-1BF8059259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4694" y="1081826"/>
            <a:ext cx="11338560" cy="40233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Uploads feed all these marketing and sales categories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8ABA6C-FC20-4F39-87AB-8D5748B5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94" y="294468"/>
            <a:ext cx="11338560" cy="768263"/>
          </a:xfrm>
        </p:spPr>
        <p:txBody>
          <a:bodyPr anchor="b">
            <a:normAutofit/>
          </a:bodyPr>
          <a:lstStyle/>
          <a:p>
            <a:r>
              <a:rPr lang="en-US"/>
              <a:t>Why are they important?</a:t>
            </a:r>
          </a:p>
        </p:txBody>
      </p:sp>
      <p:graphicFrame>
        <p:nvGraphicFramePr>
          <p:cNvPr id="15" name="Content Placeholder 1">
            <a:extLst>
              <a:ext uri="{FF2B5EF4-FFF2-40B4-BE49-F238E27FC236}">
                <a16:creationId xmlns:a16="http://schemas.microsoft.com/office/drawing/2014/main" id="{32BCEDC3-FF36-78CA-3252-FB548C7CA45D}"/>
              </a:ext>
            </a:extLst>
          </p:cNvPr>
          <p:cNvGraphicFramePr>
            <a:graphicFrameLocks noGrp="1"/>
          </p:cNvGraphicFramePr>
          <p:nvPr>
            <p:ph idx="17"/>
            <p:extLst>
              <p:ext uri="{D42A27DB-BD31-4B8C-83A1-F6EECF244321}">
                <p14:modId xmlns:p14="http://schemas.microsoft.com/office/powerpoint/2010/main" val="1407571594"/>
              </p:ext>
            </p:extLst>
          </p:nvPr>
        </p:nvGraphicFramePr>
        <p:xfrm>
          <a:off x="384694" y="1702630"/>
          <a:ext cx="11338560" cy="4577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579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AE9249-1876-48AB-82DF-4AAA004D90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1735" y="1199939"/>
            <a:ext cx="4660642" cy="57644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1800" dirty="0"/>
              <a:t>Within 4 business days post webinar/event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- The sooner the better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4654F3-7E86-4927-A57C-AAAE882CA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94" y="294468"/>
            <a:ext cx="11338560" cy="768263"/>
          </a:xfrm>
        </p:spPr>
        <p:txBody>
          <a:bodyPr anchor="b">
            <a:normAutofit/>
          </a:bodyPr>
          <a:lstStyle/>
          <a:p>
            <a:r>
              <a:rPr lang="en-US"/>
              <a:t>When?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3BA09AFB-0640-39D0-87AD-5C1AA19A7B87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2689275114"/>
              </p:ext>
            </p:extLst>
          </p:nvPr>
        </p:nvGraphicFramePr>
        <p:xfrm>
          <a:off x="255603" y="2050187"/>
          <a:ext cx="4996819" cy="3988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Arrow: Right 1">
            <a:extLst>
              <a:ext uri="{FF2B5EF4-FFF2-40B4-BE49-F238E27FC236}">
                <a16:creationId xmlns:a16="http://schemas.microsoft.com/office/drawing/2014/main" id="{D483AB23-075A-41DE-BEBD-0B0B7CCCFA40}"/>
              </a:ext>
            </a:extLst>
          </p:cNvPr>
          <p:cNvSpPr/>
          <p:nvPr/>
        </p:nvSpPr>
        <p:spPr>
          <a:xfrm>
            <a:off x="5606796" y="3559832"/>
            <a:ext cx="978408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4E4BA37-EA27-4070-B1A3-8616E7F55D63}"/>
              </a:ext>
            </a:extLst>
          </p:cNvPr>
          <p:cNvSpPr/>
          <p:nvPr/>
        </p:nvSpPr>
        <p:spPr>
          <a:xfrm>
            <a:off x="7993039" y="2514639"/>
            <a:ext cx="2613813" cy="2575018"/>
          </a:xfrm>
          <a:prstGeom prst="ellipse">
            <a:avLst/>
          </a:prstGeom>
          <a:solidFill>
            <a:schemeClr val="bg1"/>
          </a:solidFill>
          <a:ln w="152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9A2D51-C8FD-4D09-B06C-7861C3AB52D8}"/>
              </a:ext>
            </a:extLst>
          </p:cNvPr>
          <p:cNvSpPr/>
          <p:nvPr/>
        </p:nvSpPr>
        <p:spPr>
          <a:xfrm>
            <a:off x="8329697" y="3257383"/>
            <a:ext cx="194049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66738" fontAlgn="auto">
              <a:lnSpc>
                <a:spcPct val="90000"/>
              </a:lnSpc>
              <a:spcAft>
                <a:spcPct val="35000"/>
              </a:spcAft>
            </a:pPr>
            <a:r>
              <a:rPr lang="en-US" b="1">
                <a:solidFill>
                  <a:srgbClr val="005587"/>
                </a:solidFill>
                <a:latin typeface="Arial" panose="020B0604020202020204"/>
              </a:rPr>
              <a:t>MA Team uploads file and emails you the results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92CFA73-D414-4C43-A487-207D3B0DECFA}"/>
              </a:ext>
            </a:extLst>
          </p:cNvPr>
          <p:cNvSpPr txBox="1">
            <a:spLocks/>
          </p:cNvSpPr>
          <p:nvPr/>
        </p:nvSpPr>
        <p:spPr>
          <a:xfrm>
            <a:off x="6969623" y="1195446"/>
            <a:ext cx="4660642" cy="5764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i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800"/>
              <a:t>Target completion within 48 business hours</a:t>
            </a:r>
          </a:p>
        </p:txBody>
      </p:sp>
    </p:spTree>
    <p:extLst>
      <p:ext uri="{BB962C8B-B14F-4D97-AF65-F5344CB8AC3E}">
        <p14:creationId xmlns:p14="http://schemas.microsoft.com/office/powerpoint/2010/main" val="336294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B64C2E-00A7-477A-9F62-1654B93016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5830" y="867103"/>
            <a:ext cx="11338560" cy="402336"/>
          </a:xfrm>
        </p:spPr>
        <p:txBody>
          <a:bodyPr/>
          <a:lstStyle/>
          <a:p>
            <a:r>
              <a:rPr lang="en-US"/>
              <a:t>Bolder Smarter Leaner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8F8C84-A231-47FE-B774-6D2CE53F1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30" y="44193"/>
            <a:ext cx="11338560" cy="768263"/>
          </a:xfrm>
        </p:spPr>
        <p:txBody>
          <a:bodyPr/>
          <a:lstStyle/>
          <a:p>
            <a:r>
              <a:rPr lang="en-US"/>
              <a:t>Improvements for External Marketing Activity Uploads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9F863F-3D5E-4388-9B98-AC254A6DEDAA}"/>
              </a:ext>
            </a:extLst>
          </p:cNvPr>
          <p:cNvSpPr txBox="1"/>
          <p:nvPr/>
        </p:nvSpPr>
        <p:spPr>
          <a:xfrm>
            <a:off x="497609" y="1416372"/>
            <a:ext cx="4572000" cy="932531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DA291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Complex Excel Template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DA291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fontAlgn="base">
              <a:spcAft>
                <a:spcPts val="300"/>
              </a:spcAft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36 Required Fields</a:t>
            </a:r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sosceles Triangle 7">
            <a:extLst>
              <a:ext uri="{FF2B5EF4-FFF2-40B4-BE49-F238E27FC236}">
                <a16:creationId xmlns:a16="http://schemas.microsoft.com/office/drawing/2014/main" id="{6336F92F-577D-496A-B13A-8E28DB2FCD03}"/>
              </a:ext>
            </a:extLst>
          </p:cNvPr>
          <p:cNvSpPr/>
          <p:nvPr/>
        </p:nvSpPr>
        <p:spPr>
          <a:xfrm rot="5400000">
            <a:off x="5119620" y="1949616"/>
            <a:ext cx="458057" cy="150409"/>
          </a:xfrm>
          <a:custGeom>
            <a:avLst/>
            <a:gdLst>
              <a:gd name="connsiteX0" fmla="*/ 0 w 1079064"/>
              <a:gd name="connsiteY0" fmla="*/ 581889 h 581889"/>
              <a:gd name="connsiteX1" fmla="*/ 539532 w 1079064"/>
              <a:gd name="connsiteY1" fmla="*/ 0 h 581889"/>
              <a:gd name="connsiteX2" fmla="*/ 1079064 w 1079064"/>
              <a:gd name="connsiteY2" fmla="*/ 581889 h 581889"/>
              <a:gd name="connsiteX3" fmla="*/ 0 w 1079064"/>
              <a:gd name="connsiteY3" fmla="*/ 581889 h 581889"/>
              <a:gd name="connsiteX0" fmla="*/ 0 w 1079064"/>
              <a:gd name="connsiteY0" fmla="*/ 581889 h 591462"/>
              <a:gd name="connsiteX1" fmla="*/ 539532 w 1079064"/>
              <a:gd name="connsiteY1" fmla="*/ 0 h 591462"/>
              <a:gd name="connsiteX2" fmla="*/ 1079064 w 1079064"/>
              <a:gd name="connsiteY2" fmla="*/ 581889 h 591462"/>
              <a:gd name="connsiteX3" fmla="*/ 547347 w 1079064"/>
              <a:gd name="connsiteY3" fmla="*/ 591462 h 591462"/>
              <a:gd name="connsiteX4" fmla="*/ 0 w 1079064"/>
              <a:gd name="connsiteY4" fmla="*/ 581889 h 591462"/>
              <a:gd name="connsiteX0" fmla="*/ 547347 w 1079064"/>
              <a:gd name="connsiteY0" fmla="*/ 591462 h 682902"/>
              <a:gd name="connsiteX1" fmla="*/ 0 w 1079064"/>
              <a:gd name="connsiteY1" fmla="*/ 581889 h 682902"/>
              <a:gd name="connsiteX2" fmla="*/ 539532 w 1079064"/>
              <a:gd name="connsiteY2" fmla="*/ 0 h 682902"/>
              <a:gd name="connsiteX3" fmla="*/ 1079064 w 1079064"/>
              <a:gd name="connsiteY3" fmla="*/ 581889 h 682902"/>
              <a:gd name="connsiteX4" fmla="*/ 638787 w 1079064"/>
              <a:gd name="connsiteY4" fmla="*/ 682902 h 682902"/>
              <a:gd name="connsiteX0" fmla="*/ 547347 w 1079064"/>
              <a:gd name="connsiteY0" fmla="*/ 591462 h 591462"/>
              <a:gd name="connsiteX1" fmla="*/ 0 w 1079064"/>
              <a:gd name="connsiteY1" fmla="*/ 581889 h 591462"/>
              <a:gd name="connsiteX2" fmla="*/ 539532 w 1079064"/>
              <a:gd name="connsiteY2" fmla="*/ 0 h 591462"/>
              <a:gd name="connsiteX3" fmla="*/ 1079064 w 1079064"/>
              <a:gd name="connsiteY3" fmla="*/ 581889 h 591462"/>
              <a:gd name="connsiteX0" fmla="*/ 0 w 1079064"/>
              <a:gd name="connsiteY0" fmla="*/ 581889 h 581889"/>
              <a:gd name="connsiteX1" fmla="*/ 539532 w 1079064"/>
              <a:gd name="connsiteY1" fmla="*/ 0 h 581889"/>
              <a:gd name="connsiteX2" fmla="*/ 1079064 w 1079064"/>
              <a:gd name="connsiteY2" fmla="*/ 581889 h 58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9064" h="581889">
                <a:moveTo>
                  <a:pt x="0" y="581889"/>
                </a:moveTo>
                <a:lnTo>
                  <a:pt x="539532" y="0"/>
                </a:lnTo>
                <a:lnTo>
                  <a:pt x="1079064" y="581889"/>
                </a:lnTo>
              </a:path>
            </a:pathLst>
          </a:custGeom>
          <a:noFill/>
          <a:ln w="38100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119616-8E6F-49FC-8D97-E1B58C1E2D73}"/>
              </a:ext>
            </a:extLst>
          </p:cNvPr>
          <p:cNvSpPr txBox="1"/>
          <p:nvPr/>
        </p:nvSpPr>
        <p:spPr>
          <a:xfrm>
            <a:off x="6097420" y="1416373"/>
            <a:ext cx="4572000" cy="932531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300"/>
              </a:spcAft>
              <a:defRPr/>
            </a:pPr>
            <a:r>
              <a:rPr lang="en-US" sz="2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Simplified Excel Template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Aft>
                <a:spcPts val="300"/>
              </a:spcAft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Only 12 Required Fields</a:t>
            </a:r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80D9FB-5F8C-4ECF-B5BF-B7ECF8547D3A}"/>
              </a:ext>
            </a:extLst>
          </p:cNvPr>
          <p:cNvCxnSpPr>
            <a:cxnSpLocks/>
          </p:cNvCxnSpPr>
          <p:nvPr/>
        </p:nvCxnSpPr>
        <p:spPr>
          <a:xfrm>
            <a:off x="497609" y="2466176"/>
            <a:ext cx="11196781" cy="0"/>
          </a:xfrm>
          <a:prstGeom prst="line">
            <a:avLst/>
          </a:prstGeom>
          <a:noFill/>
          <a:ln w="38100" cap="rnd">
            <a:solidFill>
              <a:srgbClr val="959CA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9C872C5-8307-4022-ABFE-DA99044B859A}"/>
              </a:ext>
            </a:extLst>
          </p:cNvPr>
          <p:cNvSpPr txBox="1"/>
          <p:nvPr/>
        </p:nvSpPr>
        <p:spPr>
          <a:xfrm>
            <a:off x="497609" y="2570918"/>
            <a:ext cx="4572000" cy="932531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DA291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Email Request Process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DA291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fontAlgn="base">
              <a:spcAft>
                <a:spcPts val="300"/>
              </a:spcAft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Non-standard email request process, not tracked or reported</a:t>
            </a:r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Isosceles Triangle 7">
            <a:extLst>
              <a:ext uri="{FF2B5EF4-FFF2-40B4-BE49-F238E27FC236}">
                <a16:creationId xmlns:a16="http://schemas.microsoft.com/office/drawing/2014/main" id="{41CE6BDC-6E9A-4345-B1E7-9345C70A48A5}"/>
              </a:ext>
            </a:extLst>
          </p:cNvPr>
          <p:cNvSpPr/>
          <p:nvPr/>
        </p:nvSpPr>
        <p:spPr>
          <a:xfrm rot="5400000">
            <a:off x="5119620" y="3104162"/>
            <a:ext cx="458057" cy="150409"/>
          </a:xfrm>
          <a:custGeom>
            <a:avLst/>
            <a:gdLst>
              <a:gd name="connsiteX0" fmla="*/ 0 w 1079064"/>
              <a:gd name="connsiteY0" fmla="*/ 581889 h 581889"/>
              <a:gd name="connsiteX1" fmla="*/ 539532 w 1079064"/>
              <a:gd name="connsiteY1" fmla="*/ 0 h 581889"/>
              <a:gd name="connsiteX2" fmla="*/ 1079064 w 1079064"/>
              <a:gd name="connsiteY2" fmla="*/ 581889 h 581889"/>
              <a:gd name="connsiteX3" fmla="*/ 0 w 1079064"/>
              <a:gd name="connsiteY3" fmla="*/ 581889 h 581889"/>
              <a:gd name="connsiteX0" fmla="*/ 0 w 1079064"/>
              <a:gd name="connsiteY0" fmla="*/ 581889 h 591462"/>
              <a:gd name="connsiteX1" fmla="*/ 539532 w 1079064"/>
              <a:gd name="connsiteY1" fmla="*/ 0 h 591462"/>
              <a:gd name="connsiteX2" fmla="*/ 1079064 w 1079064"/>
              <a:gd name="connsiteY2" fmla="*/ 581889 h 591462"/>
              <a:gd name="connsiteX3" fmla="*/ 547347 w 1079064"/>
              <a:gd name="connsiteY3" fmla="*/ 591462 h 591462"/>
              <a:gd name="connsiteX4" fmla="*/ 0 w 1079064"/>
              <a:gd name="connsiteY4" fmla="*/ 581889 h 591462"/>
              <a:gd name="connsiteX0" fmla="*/ 547347 w 1079064"/>
              <a:gd name="connsiteY0" fmla="*/ 591462 h 682902"/>
              <a:gd name="connsiteX1" fmla="*/ 0 w 1079064"/>
              <a:gd name="connsiteY1" fmla="*/ 581889 h 682902"/>
              <a:gd name="connsiteX2" fmla="*/ 539532 w 1079064"/>
              <a:gd name="connsiteY2" fmla="*/ 0 h 682902"/>
              <a:gd name="connsiteX3" fmla="*/ 1079064 w 1079064"/>
              <a:gd name="connsiteY3" fmla="*/ 581889 h 682902"/>
              <a:gd name="connsiteX4" fmla="*/ 638787 w 1079064"/>
              <a:gd name="connsiteY4" fmla="*/ 682902 h 682902"/>
              <a:gd name="connsiteX0" fmla="*/ 547347 w 1079064"/>
              <a:gd name="connsiteY0" fmla="*/ 591462 h 591462"/>
              <a:gd name="connsiteX1" fmla="*/ 0 w 1079064"/>
              <a:gd name="connsiteY1" fmla="*/ 581889 h 591462"/>
              <a:gd name="connsiteX2" fmla="*/ 539532 w 1079064"/>
              <a:gd name="connsiteY2" fmla="*/ 0 h 591462"/>
              <a:gd name="connsiteX3" fmla="*/ 1079064 w 1079064"/>
              <a:gd name="connsiteY3" fmla="*/ 581889 h 591462"/>
              <a:gd name="connsiteX0" fmla="*/ 0 w 1079064"/>
              <a:gd name="connsiteY0" fmla="*/ 581889 h 581889"/>
              <a:gd name="connsiteX1" fmla="*/ 539532 w 1079064"/>
              <a:gd name="connsiteY1" fmla="*/ 0 h 581889"/>
              <a:gd name="connsiteX2" fmla="*/ 1079064 w 1079064"/>
              <a:gd name="connsiteY2" fmla="*/ 581889 h 58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9064" h="581889">
                <a:moveTo>
                  <a:pt x="0" y="581889"/>
                </a:moveTo>
                <a:lnTo>
                  <a:pt x="539532" y="0"/>
                </a:lnTo>
                <a:lnTo>
                  <a:pt x="1079064" y="581889"/>
                </a:lnTo>
              </a:path>
            </a:pathLst>
          </a:custGeom>
          <a:noFill/>
          <a:ln w="38100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431CDD-FDC2-4098-BA83-1753BEADEF9D}"/>
              </a:ext>
            </a:extLst>
          </p:cNvPr>
          <p:cNvSpPr txBox="1"/>
          <p:nvPr/>
        </p:nvSpPr>
        <p:spPr>
          <a:xfrm>
            <a:off x="6097420" y="2570919"/>
            <a:ext cx="4572000" cy="932531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fontAlgn="base">
              <a:spcAft>
                <a:spcPts val="300"/>
              </a:spcAft>
              <a:defRPr/>
            </a:pPr>
            <a:r>
              <a:rPr lang="en-US" sz="2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Request Process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Aft>
                <a:spcPts val="300"/>
              </a:spcAft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Submit request form on MA Toolbox, now consistent, tracked and reported</a:t>
            </a:r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0EE5430-6503-4397-902E-50E33F040912}"/>
              </a:ext>
            </a:extLst>
          </p:cNvPr>
          <p:cNvCxnSpPr>
            <a:cxnSpLocks/>
          </p:cNvCxnSpPr>
          <p:nvPr/>
        </p:nvCxnSpPr>
        <p:spPr>
          <a:xfrm>
            <a:off x="497609" y="3620722"/>
            <a:ext cx="11196781" cy="0"/>
          </a:xfrm>
          <a:prstGeom prst="line">
            <a:avLst/>
          </a:prstGeom>
          <a:noFill/>
          <a:ln w="38100" cap="rnd">
            <a:solidFill>
              <a:srgbClr val="959CA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6FCD6D4-F8CA-4657-B9F8-0891E76B46EC}"/>
              </a:ext>
            </a:extLst>
          </p:cNvPr>
          <p:cNvSpPr txBox="1"/>
          <p:nvPr/>
        </p:nvSpPr>
        <p:spPr>
          <a:xfrm>
            <a:off x="497609" y="3734701"/>
            <a:ext cx="4572000" cy="932531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DA291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Picklists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DA291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fontAlgn="base">
              <a:spcAft>
                <a:spcPts val="300"/>
              </a:spcAft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Legacy picklists selections are outdated and don’t reflect current business</a:t>
            </a:r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Isosceles Triangle 7">
            <a:extLst>
              <a:ext uri="{FF2B5EF4-FFF2-40B4-BE49-F238E27FC236}">
                <a16:creationId xmlns:a16="http://schemas.microsoft.com/office/drawing/2014/main" id="{01DA6563-A9B9-4D35-ADD6-80598B6077E0}"/>
              </a:ext>
            </a:extLst>
          </p:cNvPr>
          <p:cNvSpPr/>
          <p:nvPr/>
        </p:nvSpPr>
        <p:spPr>
          <a:xfrm rot="5400000">
            <a:off x="5119620" y="4267945"/>
            <a:ext cx="458057" cy="150409"/>
          </a:xfrm>
          <a:custGeom>
            <a:avLst/>
            <a:gdLst>
              <a:gd name="connsiteX0" fmla="*/ 0 w 1079064"/>
              <a:gd name="connsiteY0" fmla="*/ 581889 h 581889"/>
              <a:gd name="connsiteX1" fmla="*/ 539532 w 1079064"/>
              <a:gd name="connsiteY1" fmla="*/ 0 h 581889"/>
              <a:gd name="connsiteX2" fmla="*/ 1079064 w 1079064"/>
              <a:gd name="connsiteY2" fmla="*/ 581889 h 581889"/>
              <a:gd name="connsiteX3" fmla="*/ 0 w 1079064"/>
              <a:gd name="connsiteY3" fmla="*/ 581889 h 581889"/>
              <a:gd name="connsiteX0" fmla="*/ 0 w 1079064"/>
              <a:gd name="connsiteY0" fmla="*/ 581889 h 591462"/>
              <a:gd name="connsiteX1" fmla="*/ 539532 w 1079064"/>
              <a:gd name="connsiteY1" fmla="*/ 0 h 591462"/>
              <a:gd name="connsiteX2" fmla="*/ 1079064 w 1079064"/>
              <a:gd name="connsiteY2" fmla="*/ 581889 h 591462"/>
              <a:gd name="connsiteX3" fmla="*/ 547347 w 1079064"/>
              <a:gd name="connsiteY3" fmla="*/ 591462 h 591462"/>
              <a:gd name="connsiteX4" fmla="*/ 0 w 1079064"/>
              <a:gd name="connsiteY4" fmla="*/ 581889 h 591462"/>
              <a:gd name="connsiteX0" fmla="*/ 547347 w 1079064"/>
              <a:gd name="connsiteY0" fmla="*/ 591462 h 682902"/>
              <a:gd name="connsiteX1" fmla="*/ 0 w 1079064"/>
              <a:gd name="connsiteY1" fmla="*/ 581889 h 682902"/>
              <a:gd name="connsiteX2" fmla="*/ 539532 w 1079064"/>
              <a:gd name="connsiteY2" fmla="*/ 0 h 682902"/>
              <a:gd name="connsiteX3" fmla="*/ 1079064 w 1079064"/>
              <a:gd name="connsiteY3" fmla="*/ 581889 h 682902"/>
              <a:gd name="connsiteX4" fmla="*/ 638787 w 1079064"/>
              <a:gd name="connsiteY4" fmla="*/ 682902 h 682902"/>
              <a:gd name="connsiteX0" fmla="*/ 547347 w 1079064"/>
              <a:gd name="connsiteY0" fmla="*/ 591462 h 591462"/>
              <a:gd name="connsiteX1" fmla="*/ 0 w 1079064"/>
              <a:gd name="connsiteY1" fmla="*/ 581889 h 591462"/>
              <a:gd name="connsiteX2" fmla="*/ 539532 w 1079064"/>
              <a:gd name="connsiteY2" fmla="*/ 0 h 591462"/>
              <a:gd name="connsiteX3" fmla="*/ 1079064 w 1079064"/>
              <a:gd name="connsiteY3" fmla="*/ 581889 h 591462"/>
              <a:gd name="connsiteX0" fmla="*/ 0 w 1079064"/>
              <a:gd name="connsiteY0" fmla="*/ 581889 h 581889"/>
              <a:gd name="connsiteX1" fmla="*/ 539532 w 1079064"/>
              <a:gd name="connsiteY1" fmla="*/ 0 h 581889"/>
              <a:gd name="connsiteX2" fmla="*/ 1079064 w 1079064"/>
              <a:gd name="connsiteY2" fmla="*/ 581889 h 58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9064" h="581889">
                <a:moveTo>
                  <a:pt x="0" y="581889"/>
                </a:moveTo>
                <a:lnTo>
                  <a:pt x="539532" y="0"/>
                </a:lnTo>
                <a:lnTo>
                  <a:pt x="1079064" y="581889"/>
                </a:lnTo>
              </a:path>
            </a:pathLst>
          </a:custGeom>
          <a:noFill/>
          <a:ln w="38100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42E75D-FBBE-4E84-97D4-3F3A881DB2C3}"/>
              </a:ext>
            </a:extLst>
          </p:cNvPr>
          <p:cNvSpPr txBox="1"/>
          <p:nvPr/>
        </p:nvSpPr>
        <p:spPr>
          <a:xfrm>
            <a:off x="6097420" y="3734702"/>
            <a:ext cx="4572000" cy="932531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fontAlgn="base">
              <a:spcAft>
                <a:spcPts val="300"/>
              </a:spcAft>
              <a:defRPr/>
            </a:pPr>
            <a:r>
              <a:rPr lang="en-US" sz="2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Data Picklists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Aft>
                <a:spcPts val="300"/>
              </a:spcAft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Updated picklist selections better meet current business requirements</a:t>
            </a:r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B8C64F5-675D-474F-8B9C-FFAE43469C4D}"/>
              </a:ext>
            </a:extLst>
          </p:cNvPr>
          <p:cNvCxnSpPr>
            <a:cxnSpLocks/>
          </p:cNvCxnSpPr>
          <p:nvPr/>
        </p:nvCxnSpPr>
        <p:spPr>
          <a:xfrm>
            <a:off x="497609" y="4784505"/>
            <a:ext cx="11196781" cy="0"/>
          </a:xfrm>
          <a:prstGeom prst="line">
            <a:avLst/>
          </a:prstGeom>
          <a:noFill/>
          <a:ln w="38100" cap="rnd">
            <a:solidFill>
              <a:srgbClr val="959CA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A220445-7A89-4C07-A72A-76D425FC879D}"/>
              </a:ext>
            </a:extLst>
          </p:cNvPr>
          <p:cNvSpPr txBox="1"/>
          <p:nvPr/>
        </p:nvSpPr>
        <p:spPr>
          <a:xfrm>
            <a:off x="497609" y="4898484"/>
            <a:ext cx="4572000" cy="932531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sz="2000" b="1">
                <a:solidFill>
                  <a:srgbClr val="DA29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Complicated Process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DA291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fontAlgn="base">
              <a:spcAft>
                <a:spcPts val="300"/>
              </a:spcAft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Execution process outside usual practices, difficult to manage</a:t>
            </a:r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Isosceles Triangle 7">
            <a:extLst>
              <a:ext uri="{FF2B5EF4-FFF2-40B4-BE49-F238E27FC236}">
                <a16:creationId xmlns:a16="http://schemas.microsoft.com/office/drawing/2014/main" id="{6706BB52-71DD-4233-8176-4EA8B00AB15A}"/>
              </a:ext>
            </a:extLst>
          </p:cNvPr>
          <p:cNvSpPr/>
          <p:nvPr/>
        </p:nvSpPr>
        <p:spPr>
          <a:xfrm rot="5400000">
            <a:off x="5119620" y="5431728"/>
            <a:ext cx="458057" cy="150409"/>
          </a:xfrm>
          <a:custGeom>
            <a:avLst/>
            <a:gdLst>
              <a:gd name="connsiteX0" fmla="*/ 0 w 1079064"/>
              <a:gd name="connsiteY0" fmla="*/ 581889 h 581889"/>
              <a:gd name="connsiteX1" fmla="*/ 539532 w 1079064"/>
              <a:gd name="connsiteY1" fmla="*/ 0 h 581889"/>
              <a:gd name="connsiteX2" fmla="*/ 1079064 w 1079064"/>
              <a:gd name="connsiteY2" fmla="*/ 581889 h 581889"/>
              <a:gd name="connsiteX3" fmla="*/ 0 w 1079064"/>
              <a:gd name="connsiteY3" fmla="*/ 581889 h 581889"/>
              <a:gd name="connsiteX0" fmla="*/ 0 w 1079064"/>
              <a:gd name="connsiteY0" fmla="*/ 581889 h 591462"/>
              <a:gd name="connsiteX1" fmla="*/ 539532 w 1079064"/>
              <a:gd name="connsiteY1" fmla="*/ 0 h 591462"/>
              <a:gd name="connsiteX2" fmla="*/ 1079064 w 1079064"/>
              <a:gd name="connsiteY2" fmla="*/ 581889 h 591462"/>
              <a:gd name="connsiteX3" fmla="*/ 547347 w 1079064"/>
              <a:gd name="connsiteY3" fmla="*/ 591462 h 591462"/>
              <a:gd name="connsiteX4" fmla="*/ 0 w 1079064"/>
              <a:gd name="connsiteY4" fmla="*/ 581889 h 591462"/>
              <a:gd name="connsiteX0" fmla="*/ 547347 w 1079064"/>
              <a:gd name="connsiteY0" fmla="*/ 591462 h 682902"/>
              <a:gd name="connsiteX1" fmla="*/ 0 w 1079064"/>
              <a:gd name="connsiteY1" fmla="*/ 581889 h 682902"/>
              <a:gd name="connsiteX2" fmla="*/ 539532 w 1079064"/>
              <a:gd name="connsiteY2" fmla="*/ 0 h 682902"/>
              <a:gd name="connsiteX3" fmla="*/ 1079064 w 1079064"/>
              <a:gd name="connsiteY3" fmla="*/ 581889 h 682902"/>
              <a:gd name="connsiteX4" fmla="*/ 638787 w 1079064"/>
              <a:gd name="connsiteY4" fmla="*/ 682902 h 682902"/>
              <a:gd name="connsiteX0" fmla="*/ 547347 w 1079064"/>
              <a:gd name="connsiteY0" fmla="*/ 591462 h 591462"/>
              <a:gd name="connsiteX1" fmla="*/ 0 w 1079064"/>
              <a:gd name="connsiteY1" fmla="*/ 581889 h 591462"/>
              <a:gd name="connsiteX2" fmla="*/ 539532 w 1079064"/>
              <a:gd name="connsiteY2" fmla="*/ 0 h 591462"/>
              <a:gd name="connsiteX3" fmla="*/ 1079064 w 1079064"/>
              <a:gd name="connsiteY3" fmla="*/ 581889 h 591462"/>
              <a:gd name="connsiteX0" fmla="*/ 0 w 1079064"/>
              <a:gd name="connsiteY0" fmla="*/ 581889 h 581889"/>
              <a:gd name="connsiteX1" fmla="*/ 539532 w 1079064"/>
              <a:gd name="connsiteY1" fmla="*/ 0 h 581889"/>
              <a:gd name="connsiteX2" fmla="*/ 1079064 w 1079064"/>
              <a:gd name="connsiteY2" fmla="*/ 581889 h 58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9064" h="581889">
                <a:moveTo>
                  <a:pt x="0" y="581889"/>
                </a:moveTo>
                <a:lnTo>
                  <a:pt x="539532" y="0"/>
                </a:lnTo>
                <a:lnTo>
                  <a:pt x="1079064" y="581889"/>
                </a:lnTo>
              </a:path>
            </a:pathLst>
          </a:custGeom>
          <a:noFill/>
          <a:ln w="38100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81E8B3-7762-4604-8B8D-9429C9CE29AC}"/>
              </a:ext>
            </a:extLst>
          </p:cNvPr>
          <p:cNvSpPr txBox="1"/>
          <p:nvPr/>
        </p:nvSpPr>
        <p:spPr>
          <a:xfrm>
            <a:off x="6097420" y="4898485"/>
            <a:ext cx="4572000" cy="932531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fontAlgn="base">
              <a:spcAft>
                <a:spcPts val="300"/>
              </a:spcAft>
              <a:defRPr/>
            </a:pPr>
            <a:r>
              <a:rPr lang="en-US" sz="2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Simplified Process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Aft>
                <a:spcPts val="300"/>
              </a:spcAft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Simplified standard execution process aligned to best practices for managing</a:t>
            </a:r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DE813E6-C997-4EBC-B68B-C95372EB499D}"/>
              </a:ext>
            </a:extLst>
          </p:cNvPr>
          <p:cNvCxnSpPr>
            <a:cxnSpLocks/>
          </p:cNvCxnSpPr>
          <p:nvPr/>
        </p:nvCxnSpPr>
        <p:spPr>
          <a:xfrm>
            <a:off x="497609" y="5948288"/>
            <a:ext cx="11196781" cy="0"/>
          </a:xfrm>
          <a:prstGeom prst="line">
            <a:avLst/>
          </a:prstGeom>
          <a:noFill/>
          <a:ln w="38100" cap="rnd">
            <a:solidFill>
              <a:srgbClr val="959CA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40" name="Graphic 39">
            <a:extLst>
              <a:ext uri="{FF2B5EF4-FFF2-40B4-BE49-F238E27FC236}">
                <a16:creationId xmlns:a16="http://schemas.microsoft.com/office/drawing/2014/main" id="{722792D7-643C-4BC6-A447-E4249CECC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5018" y="1527408"/>
            <a:ext cx="851066" cy="851066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88D9DE40-27E5-478D-8D3E-2058DADF7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5018" y="2672340"/>
            <a:ext cx="851066" cy="851066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13868503-3A9A-4D94-BB63-D99C6DD96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5018" y="3830482"/>
            <a:ext cx="851066" cy="851066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57DD43EB-4988-412B-AF80-0601193C4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5018" y="4987256"/>
            <a:ext cx="851066" cy="85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9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B9ED7D-FFB1-4041-BAEF-59745A5818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4694" y="1081826"/>
            <a:ext cx="11338560" cy="898802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Start at MA Toolbox: </a:t>
            </a:r>
            <a:r>
              <a:rPr lang="en-US" sz="1600">
                <a:hlinkClick r:id="rId2"/>
              </a:rPr>
              <a:t>https://secure.constellation.iqvia.com/MarketingAutomationToolbox</a:t>
            </a:r>
            <a:endParaRPr lang="en-US" sz="1600"/>
          </a:p>
          <a:p>
            <a:pPr marL="342900" indent="-342900">
              <a:buAutoNum type="arabicPeriod"/>
            </a:pPr>
            <a:r>
              <a:rPr lang="en-US" sz="1600"/>
              <a:t>New Improved Template</a:t>
            </a:r>
          </a:p>
          <a:p>
            <a:pPr marL="342900" indent="-342900">
              <a:buAutoNum type="arabicPeriod"/>
            </a:pPr>
            <a:r>
              <a:rPr lang="en-US" sz="1600"/>
              <a:t>New Simple Request Form </a:t>
            </a:r>
            <a:endParaRPr lang="en-US" sz="1600">
              <a:cs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997FCC-12DF-4617-9686-DE7F6DD6C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request an External Marketing Activity Upload?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FF6EB73-460B-4893-8EA5-CECDB78DB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55" y="2111549"/>
            <a:ext cx="5119554" cy="1317451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9DC94444-364C-45ED-A0A9-1E1710DD1C4B}"/>
              </a:ext>
            </a:extLst>
          </p:cNvPr>
          <p:cNvSpPr/>
          <p:nvPr/>
        </p:nvSpPr>
        <p:spPr>
          <a:xfrm>
            <a:off x="2658349" y="3499377"/>
            <a:ext cx="484873" cy="529814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7A62987C-67FF-6E04-D778-1B2B0006E29A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4"/>
          <a:stretch>
            <a:fillRect/>
          </a:stretch>
        </p:blipFill>
        <p:spPr>
          <a:xfrm>
            <a:off x="5780291" y="1973017"/>
            <a:ext cx="5942817" cy="3311952"/>
          </a:xfrm>
        </p:spPr>
      </p:pic>
      <p:pic>
        <p:nvPicPr>
          <p:cNvPr id="12" name="Picture 12" descr="Table&#10;&#10;Description automatically generated">
            <a:extLst>
              <a:ext uri="{FF2B5EF4-FFF2-40B4-BE49-F238E27FC236}">
                <a16:creationId xmlns:a16="http://schemas.microsoft.com/office/drawing/2014/main" id="{856CB9D3-2164-A8FC-A972-0793C6D218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755" y="4026782"/>
            <a:ext cx="4967748" cy="1213338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919A3E1-66A5-4948-BF96-33A06007186E}"/>
              </a:ext>
            </a:extLst>
          </p:cNvPr>
          <p:cNvSpPr/>
          <p:nvPr/>
        </p:nvSpPr>
        <p:spPr>
          <a:xfrm rot="19589551">
            <a:off x="5293660" y="4188651"/>
            <a:ext cx="978408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25349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75921F-E2CE-4D1D-B2C9-53542872E7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9226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QVIA_V2.1.0">
  <a:themeElements>
    <a:clrScheme name="IQVIA Master Brand">
      <a:dk1>
        <a:srgbClr val="2B3A42"/>
      </a:dk1>
      <a:lt1>
        <a:srgbClr val="FFFFFF"/>
      </a:lt1>
      <a:dk2>
        <a:srgbClr val="606B71"/>
      </a:dk2>
      <a:lt2>
        <a:srgbClr val="F3F3F3"/>
      </a:lt2>
      <a:accent1>
        <a:srgbClr val="00A3E0"/>
      </a:accent1>
      <a:accent2>
        <a:srgbClr val="005587"/>
      </a:accent2>
      <a:accent3>
        <a:srgbClr val="43B02A"/>
      </a:accent3>
      <a:accent4>
        <a:srgbClr val="027123"/>
      </a:accent4>
      <a:accent5>
        <a:srgbClr val="00BFB3"/>
      </a:accent5>
      <a:accent6>
        <a:srgbClr val="F0B323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A6DE1258-39A2-2945-9072-8BE7ECCDA81F}" vid="{B8DDE78A-610C-3E43-B28E-6C810C23E004}"/>
    </a:ext>
  </a:extLst>
</a:theme>
</file>

<file path=ppt/theme/theme2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CheckIn_x0020_Workflow xmlns="a60e5538-65d5-40b2-995c-731e9579326c">
      <Url xsi:nil="true"/>
      <Description xsi:nil="true"/>
    </CheckIn_x0020_Workflow>
    <yeak xmlns="a60e5538-65d5-40b2-995c-731e9579326c" xsi:nil="true"/>
    <_ip_UnifiedCompliancePolicyProperties xmlns="http://schemas.microsoft.com/sharepoint/v3" xsi:nil="true"/>
    <SharedWithUsers xmlns="58efb1c5-837f-45ae-93da-6370a20ee6c7">
      <UserInfo>
        <DisplayName>Brennan, Garrett</DisplayName>
        <AccountId>59029</AccountId>
        <AccountType/>
      </UserInfo>
      <UserInfo>
        <DisplayName>Cuff, Phil</DisplayName>
        <AccountId>9565</AccountId>
        <AccountType/>
      </UserInfo>
      <UserInfo>
        <DisplayName>LeBouef, David</DisplayName>
        <AccountId>87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1179F2CDC03045B7E27BFA7E2C1985" ma:contentTypeVersion="28" ma:contentTypeDescription="Create a new document." ma:contentTypeScope="" ma:versionID="5af32f1638c14be271814b1bac432511">
  <xsd:schema xmlns:xsd="http://www.w3.org/2001/XMLSchema" xmlns:xs="http://www.w3.org/2001/XMLSchema" xmlns:p="http://schemas.microsoft.com/office/2006/metadata/properties" xmlns:ns1="http://schemas.microsoft.com/sharepoint/v3" xmlns:ns2="58efb1c5-837f-45ae-93da-6370a20ee6c7" xmlns:ns3="a60e5538-65d5-40b2-995c-731e9579326c" targetNamespace="http://schemas.microsoft.com/office/2006/metadata/properties" ma:root="true" ma:fieldsID="26f447e15951541b94bfa97ad4c0758e" ns1:_="" ns2:_="" ns3:_="">
    <xsd:import namespace="http://schemas.microsoft.com/sharepoint/v3"/>
    <xsd:import namespace="58efb1c5-837f-45ae-93da-6370a20ee6c7"/>
    <xsd:import namespace="a60e5538-65d5-40b2-995c-731e9579326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CheckIn_x0020_Workflow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yeak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fb1c5-837f-45ae-93da-6370a20ee6c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0e5538-65d5-40b2-995c-731e9579326c" elementFormDefault="qualified">
    <xsd:import namespace="http://schemas.microsoft.com/office/2006/documentManagement/types"/>
    <xsd:import namespace="http://schemas.microsoft.com/office/infopath/2007/PartnerControls"/>
    <xsd:element name="CheckIn_x0020_Workflow" ma:index="13" nillable="true" ma:displayName="CheckIn Workflow" ma:internalName="CheckIn_x0020_Workflow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yeak" ma:index="17" nillable="true" ma:displayName="Description" ma:internalName="yeak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7C149D-E823-4D19-880D-317A9C471864}">
  <ds:schemaRefs>
    <ds:schemaRef ds:uri="http://purl.org/dc/elements/1.1/"/>
    <ds:schemaRef ds:uri="http://schemas.microsoft.com/office/2006/metadata/properties"/>
    <ds:schemaRef ds:uri="http://schemas.microsoft.com/sharepoint/v3"/>
    <ds:schemaRef ds:uri="58efb1c5-837f-45ae-93da-6370a20ee6c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60e5538-65d5-40b2-995c-731e9579326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E3DDDE9-F411-4B8B-84C3-751698C843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E4DDA1-94BF-4BC7-9C56-20B74999C54F}">
  <ds:schemaRefs>
    <ds:schemaRef ds:uri="58efb1c5-837f-45ae-93da-6370a20ee6c7"/>
    <ds:schemaRef ds:uri="a60e5538-65d5-40b2-995c-731e9579326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364</Words>
  <Application>Microsoft Office PowerPoint</Application>
  <PresentationFormat>Widescreen</PresentationFormat>
  <Paragraphs>67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Georgia</vt:lpstr>
      <vt:lpstr>System Font Regular</vt:lpstr>
      <vt:lpstr>Wingdings</vt:lpstr>
      <vt:lpstr>IQVIA_V2.1.0</vt:lpstr>
      <vt:lpstr>Marketing Automation &amp; Operations</vt:lpstr>
      <vt:lpstr>Agenda</vt:lpstr>
      <vt:lpstr>Marketing Automation Open Office Hours </vt:lpstr>
      <vt:lpstr>What is an External Marketing Activity Upload?</vt:lpstr>
      <vt:lpstr>Why are they important?</vt:lpstr>
      <vt:lpstr>When?</vt:lpstr>
      <vt:lpstr>Improvements for External Marketing Activity Uploads</vt:lpstr>
      <vt:lpstr>How to request an External Marketing Activity Upload?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Automation &amp; Operations</dc:title>
  <dc:creator>Cuff, Phil</dc:creator>
  <cp:lastModifiedBy>Cuff, Phil</cp:lastModifiedBy>
  <cp:revision>2</cp:revision>
  <cp:lastPrinted>2019-08-20T20:33:24Z</cp:lastPrinted>
  <dcterms:created xsi:type="dcterms:W3CDTF">2021-10-01T10:36:34Z</dcterms:created>
  <dcterms:modified xsi:type="dcterms:W3CDTF">2022-04-07T10:17:12Z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0x010100901179F2CDC03045B7E27BFA7E2C1985</vt:lpwstr>
  </property>
</Properties>
</file>