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1"/>
  </p:sldMasterIdLst>
  <p:notesMasterIdLst>
    <p:notesMasterId r:id="rId15"/>
  </p:notesMasterIdLst>
  <p:handoutMasterIdLst>
    <p:handoutMasterId r:id="rId16"/>
  </p:handoutMasterIdLst>
  <p:sldIdLst>
    <p:sldId id="2147471500" r:id="rId2"/>
    <p:sldId id="277" r:id="rId3"/>
    <p:sldId id="2147471498" r:id="rId4"/>
    <p:sldId id="2147470404" r:id="rId5"/>
    <p:sldId id="2147471496" r:id="rId6"/>
    <p:sldId id="5435" r:id="rId7"/>
    <p:sldId id="2147471492" r:id="rId8"/>
    <p:sldId id="2147471497" r:id="rId9"/>
    <p:sldId id="2147471499" r:id="rId10"/>
    <p:sldId id="2147471494" r:id="rId11"/>
    <p:sldId id="2147471493" r:id="rId12"/>
    <p:sldId id="2147471495" r:id="rId13"/>
    <p:sldId id="258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460A8"/>
    <a:srgbClr val="CACED0"/>
    <a:srgbClr val="F4F4F4"/>
    <a:srgbClr val="DA291C"/>
    <a:srgbClr val="959CA0"/>
    <a:srgbClr val="FE8A12"/>
    <a:srgbClr val="F4C65A"/>
    <a:srgbClr val="FFE2C4"/>
    <a:srgbClr val="FEC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23FEC-3E0F-4C64-87CF-1041F7830E10}" v="191" dt="2023-05-09T16:46:23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29" autoAdjust="0"/>
  </p:normalViewPr>
  <p:slideViewPr>
    <p:cSldViewPr snapToGrid="0">
      <p:cViewPr varScale="1">
        <p:scale>
          <a:sx n="70" d="100"/>
          <a:sy n="70" d="100"/>
        </p:scale>
        <p:origin x="38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6084075876677"/>
          <c:y val="2.7350027519443213E-2"/>
          <c:w val="0.73540601260900218"/>
          <c:h val="0.926634804826904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 cap="rnd">
              <a:solidFill>
                <a:schemeClr val="bg1"/>
              </a:solidFill>
              <a:round/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7620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B4-47CC-A1F8-F19E0979F6D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76200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B4-47CC-A1F8-F19E0979F6D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76200" cap="rnd">
                <a:solidFill>
                  <a:schemeClr val="bg1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6-50B4-47CC-A1F8-F19E0979F6D8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76200" cap="rnd">
                <a:solidFill>
                  <a:schemeClr val="bg1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50B4-47CC-A1F8-F19E0979F6D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B4-47CC-A1F8-F19E0979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8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63558167931127"/>
          <c:y val="2.7350042461201537E-2"/>
          <c:w val="0.73540601260900218"/>
          <c:h val="0.926634804826904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0B4-47CC-A1F8-F19E0979F6D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6-50B4-47CC-A1F8-F19E0979F6D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50B4-47CC-A1F8-F19E0979F6D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BA76-4692-A7E6-7EF8CB11F4C6}"/>
              </c:ext>
            </c:extLst>
          </c:dPt>
          <c:cat>
            <c:strRef>
              <c:f>Sheet1!$A$2:$A$6</c:f>
              <c:strCache>
                <c:ptCount val="3"/>
                <c:pt idx="0">
                  <c:v>1st Qtr</c:v>
                </c:pt>
                <c:pt idx="2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B4-47CC-A1F8-F19E0979F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6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5/23/2023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5/23/2023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_Rounded _Rectangle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C53D69-3883-4CD7-B4A3-0EDE640877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3B6DCC28-D5BD-4271-A1CD-A5269AA52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7A170F-D80C-4397-A709-AB5152D2159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A3614197-F405-1D49-46A3-D9220CE8F654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2607981-6248-CF75-BFC3-98931F3EC252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_Rounded _Rectangl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875" y="5900911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F8EA9A-81B1-48B5-8794-9C24108572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BA1E3B59-56D9-49DB-A0C9-2DF07AC82E5E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CB1D6DC5-500F-4690-AD5C-93A625BA3724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AE1B4E0-B445-42BA-9CA9-4536768D9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102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3DCC4E-402C-46AF-9555-0267C1C0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2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542230-2118-4F35-8D4D-BA4512169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6264" y="0"/>
            <a:ext cx="7805737" cy="6858000"/>
          </a:xfrm>
          <a:custGeom>
            <a:avLst/>
            <a:gdLst>
              <a:gd name="connsiteX0" fmla="*/ 6856413 w 7805737"/>
              <a:gd name="connsiteY0" fmla="*/ 0 h 6858000"/>
              <a:gd name="connsiteX1" fmla="*/ 7805737 w 7805737"/>
              <a:gd name="connsiteY1" fmla="*/ 0 h 6858000"/>
              <a:gd name="connsiteX2" fmla="*/ 7805737 w 7805737"/>
              <a:gd name="connsiteY2" fmla="*/ 4537076 h 6858000"/>
              <a:gd name="connsiteX3" fmla="*/ 5486401 w 7805737"/>
              <a:gd name="connsiteY3" fmla="*/ 6858000 h 6858000"/>
              <a:gd name="connsiteX4" fmla="*/ 0 w 78057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737" h="6858000">
                <a:moveTo>
                  <a:pt x="6856413" y="0"/>
                </a:moveTo>
                <a:lnTo>
                  <a:pt x="7805737" y="0"/>
                </a:lnTo>
                <a:lnTo>
                  <a:pt x="7805737" y="4537076"/>
                </a:lnTo>
                <a:lnTo>
                  <a:pt x="548640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FAE025-4537-4CB0-B951-A9527F5A7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628649"/>
            <a:ext cx="4954366" cy="394335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5310EE-DE2A-631D-8F9B-A33D194F77B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E0DAD0-C637-47E1-AF24-F5F9D0643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21C70CAE-1C34-4EE5-8AA5-1F7E67E38438}"/>
              </a:ext>
            </a:extLst>
          </p:cNvPr>
          <p:cNvSpPr>
            <a:spLocks/>
          </p:cNvSpPr>
          <p:nvPr userDrawn="1"/>
        </p:nvSpPr>
        <p:spPr bwMode="auto">
          <a:xfrm>
            <a:off x="10922000" y="3706813"/>
            <a:ext cx="1270000" cy="2719388"/>
          </a:xfrm>
          <a:custGeom>
            <a:avLst/>
            <a:gdLst>
              <a:gd name="T0" fmla="*/ 160 w 480"/>
              <a:gd name="T1" fmla="*/ 319 h 1028"/>
              <a:gd name="T2" fmla="*/ 160 w 480"/>
              <a:gd name="T3" fmla="*/ 901 h 1028"/>
              <a:gd name="T4" fmla="*/ 160 w 480"/>
              <a:gd name="T5" fmla="*/ 901 h 1028"/>
              <a:gd name="T6" fmla="*/ 480 w 480"/>
              <a:gd name="T7" fmla="*/ 1020 h 1028"/>
              <a:gd name="T8" fmla="*/ 480 w 480"/>
              <a:gd name="T9" fmla="*/ 0 h 1028"/>
              <a:gd name="T10" fmla="*/ 160 w 480"/>
              <a:gd name="T11" fmla="*/ 319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1028">
                <a:moveTo>
                  <a:pt x="160" y="319"/>
                </a:moveTo>
                <a:cubicBezTo>
                  <a:pt x="0" y="479"/>
                  <a:pt x="0" y="741"/>
                  <a:pt x="160" y="901"/>
                </a:cubicBezTo>
                <a:cubicBezTo>
                  <a:pt x="160" y="901"/>
                  <a:pt x="160" y="901"/>
                  <a:pt x="160" y="901"/>
                </a:cubicBezTo>
                <a:cubicBezTo>
                  <a:pt x="248" y="988"/>
                  <a:pt x="365" y="1028"/>
                  <a:pt x="480" y="1020"/>
                </a:cubicBezTo>
                <a:cubicBezTo>
                  <a:pt x="480" y="0"/>
                  <a:pt x="480" y="0"/>
                  <a:pt x="480" y="0"/>
                </a:cubicBezTo>
                <a:lnTo>
                  <a:pt x="160" y="31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CE943C94-8C69-41C1-9DEB-D49C80BA7E6B}"/>
              </a:ext>
            </a:extLst>
          </p:cNvPr>
          <p:cNvSpPr>
            <a:spLocks/>
          </p:cNvSpPr>
          <p:nvPr userDrawn="1"/>
        </p:nvSpPr>
        <p:spPr bwMode="auto">
          <a:xfrm>
            <a:off x="3498850" y="3409950"/>
            <a:ext cx="4984750" cy="3448050"/>
          </a:xfrm>
          <a:custGeom>
            <a:avLst/>
            <a:gdLst>
              <a:gd name="T0" fmla="*/ 1724 w 1884"/>
              <a:gd name="T1" fmla="*/ 160 h 1303"/>
              <a:gd name="T2" fmla="*/ 1143 w 1884"/>
              <a:gd name="T3" fmla="*/ 160 h 1303"/>
              <a:gd name="T4" fmla="*/ 0 w 1884"/>
              <a:gd name="T5" fmla="*/ 1303 h 1303"/>
              <a:gd name="T6" fmla="*/ 1164 w 1884"/>
              <a:gd name="T7" fmla="*/ 1303 h 1303"/>
              <a:gd name="T8" fmla="*/ 1724 w 1884"/>
              <a:gd name="T9" fmla="*/ 742 h 1303"/>
              <a:gd name="T10" fmla="*/ 1724 w 1884"/>
              <a:gd name="T11" fmla="*/ 16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1303">
                <a:moveTo>
                  <a:pt x="1724" y="160"/>
                </a:moveTo>
                <a:cubicBezTo>
                  <a:pt x="1564" y="0"/>
                  <a:pt x="1303" y="0"/>
                  <a:pt x="1143" y="160"/>
                </a:cubicBezTo>
                <a:cubicBezTo>
                  <a:pt x="0" y="1303"/>
                  <a:pt x="0" y="1303"/>
                  <a:pt x="0" y="1303"/>
                </a:cubicBezTo>
                <a:cubicBezTo>
                  <a:pt x="1164" y="1303"/>
                  <a:pt x="1164" y="1303"/>
                  <a:pt x="1164" y="1303"/>
                </a:cubicBezTo>
                <a:cubicBezTo>
                  <a:pt x="1724" y="742"/>
                  <a:pt x="1724" y="742"/>
                  <a:pt x="1724" y="742"/>
                </a:cubicBezTo>
                <a:cubicBezTo>
                  <a:pt x="1884" y="582"/>
                  <a:pt x="1884" y="320"/>
                  <a:pt x="1724" y="16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5D9F59-0F20-4E72-95E0-5E2043A9C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2023" y="3175"/>
            <a:ext cx="9959977" cy="6851650"/>
          </a:xfrm>
          <a:custGeom>
            <a:avLst/>
            <a:gdLst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8232777 w 9959977"/>
              <a:gd name="connsiteY41" fmla="*/ 1 h 6851650"/>
              <a:gd name="connsiteX42" fmla="*/ 9550402 w 9959977"/>
              <a:gd name="connsiteY42" fmla="*/ 1 h 6851650"/>
              <a:gd name="connsiteX43" fmla="*/ 7992006 w 9959977"/>
              <a:gd name="connsiteY43" fmla="*/ 1558397 h 6851650"/>
              <a:gd name="connsiteX44" fmla="*/ 7333194 w 9959977"/>
              <a:gd name="connsiteY44" fmla="*/ 1558397 h 6851650"/>
              <a:gd name="connsiteX45" fmla="*/ 7333194 w 9959977"/>
              <a:gd name="connsiteY45" fmla="*/ 899584 h 6851650"/>
              <a:gd name="connsiteX46" fmla="*/ 8232777 w 9959977"/>
              <a:gd name="connsiteY46" fmla="*/ 1 h 6851650"/>
              <a:gd name="connsiteX47" fmla="*/ 6848850 w 9959977"/>
              <a:gd name="connsiteY47" fmla="*/ 1 h 6851650"/>
              <a:gd name="connsiteX48" fmla="*/ 8166102 w 9959977"/>
              <a:gd name="connsiteY48" fmla="*/ 1 h 6851650"/>
              <a:gd name="connsiteX49" fmla="*/ 5267089 w 9959977"/>
              <a:gd name="connsiteY49" fmla="*/ 2898839 h 6851650"/>
              <a:gd name="connsiteX50" fmla="*/ 4608463 w 9959977"/>
              <a:gd name="connsiteY50" fmla="*/ 2898839 h 6851650"/>
              <a:gd name="connsiteX51" fmla="*/ 4608463 w 9959977"/>
              <a:gd name="connsiteY51" fmla="*/ 2240253 h 6851650"/>
              <a:gd name="connsiteX52" fmla="*/ 6848850 w 9959977"/>
              <a:gd name="connsiteY52" fmla="*/ 1 h 6851650"/>
              <a:gd name="connsiteX53" fmla="*/ 5466013 w 9959977"/>
              <a:gd name="connsiteY53" fmla="*/ 1 h 6851650"/>
              <a:gd name="connsiteX54" fmla="*/ 6783390 w 9959977"/>
              <a:gd name="connsiteY54" fmla="*/ 1 h 6851650"/>
              <a:gd name="connsiteX55" fmla="*/ 4807324 w 9959977"/>
              <a:gd name="connsiteY55" fmla="*/ 1975953 h 6851650"/>
              <a:gd name="connsiteX56" fmla="*/ 4148635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4807324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224330 h 6949226"/>
              <a:gd name="connsiteX1" fmla="*/ 4014328 w 9959977"/>
              <a:gd name="connsiteY1" fmla="*/ 6359452 h 6949226"/>
              <a:gd name="connsiteX2" fmla="*/ 4108019 w 9959977"/>
              <a:gd name="connsiteY2" fmla="*/ 6884865 h 6949226"/>
              <a:gd name="connsiteX3" fmla="*/ 4070889 w 9959977"/>
              <a:gd name="connsiteY3" fmla="*/ 6949226 h 6949226"/>
              <a:gd name="connsiteX4" fmla="*/ 2767005 w 9959977"/>
              <a:gd name="connsiteY4" fmla="*/ 6949226 h 6949226"/>
              <a:gd name="connsiteX5" fmla="*/ 2769964 w 9959977"/>
              <a:gd name="connsiteY5" fmla="*/ 6946263 h 6949226"/>
              <a:gd name="connsiteX6" fmla="*/ 3355758 w 9959977"/>
              <a:gd name="connsiteY6" fmla="*/ 6359452 h 6949226"/>
              <a:gd name="connsiteX7" fmla="*/ 3684051 w 9959977"/>
              <a:gd name="connsiteY7" fmla="*/ 6224330 h 6949226"/>
              <a:gd name="connsiteX8" fmla="*/ 7314695 w 9959977"/>
              <a:gd name="connsiteY8" fmla="*/ 3976368 h 6949226"/>
              <a:gd name="connsiteX9" fmla="*/ 7644951 w 9959977"/>
              <a:gd name="connsiteY9" fmla="*/ 4111306 h 6949226"/>
              <a:gd name="connsiteX10" fmla="*/ 7644951 w 9959977"/>
              <a:gd name="connsiteY10" fmla="*/ 4770119 h 6949226"/>
              <a:gd name="connsiteX11" fmla="*/ 5658899 w 9959977"/>
              <a:gd name="connsiteY11" fmla="*/ 6757027 h 6949226"/>
              <a:gd name="connsiteX12" fmla="*/ 5466782 w 9959977"/>
              <a:gd name="connsiteY12" fmla="*/ 6949226 h 6949226"/>
              <a:gd name="connsiteX13" fmla="*/ 4149726 w 9959977"/>
              <a:gd name="connsiteY13" fmla="*/ 6949226 h 6949226"/>
              <a:gd name="connsiteX14" fmla="*/ 4162118 w 9959977"/>
              <a:gd name="connsiteY14" fmla="*/ 6936828 h 6949226"/>
              <a:gd name="connsiteX15" fmla="*/ 6986422 w 9959977"/>
              <a:gd name="connsiteY15" fmla="*/ 4111306 h 6949226"/>
              <a:gd name="connsiteX16" fmla="*/ 7314695 w 9959977"/>
              <a:gd name="connsiteY16" fmla="*/ 3976368 h 6949226"/>
              <a:gd name="connsiteX17" fmla="*/ 4241584 w 9959977"/>
              <a:gd name="connsiteY17" fmla="*/ 2901637 h 6949226"/>
              <a:gd name="connsiteX18" fmla="*/ 4569926 w 9959977"/>
              <a:gd name="connsiteY18" fmla="*/ 3036592 h 6949226"/>
              <a:gd name="connsiteX19" fmla="*/ 4569926 w 9959977"/>
              <a:gd name="connsiteY19" fmla="*/ 3695489 h 6949226"/>
              <a:gd name="connsiteX20" fmla="*/ 1607062 w 9959977"/>
              <a:gd name="connsiteY20" fmla="*/ 6659395 h 6949226"/>
              <a:gd name="connsiteX21" fmla="*/ 1317332 w 9959977"/>
              <a:gd name="connsiteY21" fmla="*/ 6949226 h 6949226"/>
              <a:gd name="connsiteX22" fmla="*/ 0 w 9959977"/>
              <a:gd name="connsiteY22" fmla="*/ 6949226 h 6949226"/>
              <a:gd name="connsiteX23" fmla="*/ 1304 w 9959977"/>
              <a:gd name="connsiteY23" fmla="*/ 6947922 h 6949226"/>
              <a:gd name="connsiteX24" fmla="*/ 3911259 w 9959977"/>
              <a:gd name="connsiteY24" fmla="*/ 3036592 h 6949226"/>
              <a:gd name="connsiteX25" fmla="*/ 4241584 w 9959977"/>
              <a:gd name="connsiteY25" fmla="*/ 2901637 h 6949226"/>
              <a:gd name="connsiteX26" fmla="*/ 6963726 w 9959977"/>
              <a:gd name="connsiteY26" fmla="*/ 1560198 h 6949226"/>
              <a:gd name="connsiteX27" fmla="*/ 7294067 w 9959977"/>
              <a:gd name="connsiteY27" fmla="*/ 1695149 h 6949226"/>
              <a:gd name="connsiteX28" fmla="*/ 7294067 w 9959977"/>
              <a:gd name="connsiteY28" fmla="*/ 2354025 h 6949226"/>
              <a:gd name="connsiteX29" fmla="*/ 3111703 w 9959977"/>
              <a:gd name="connsiteY29" fmla="*/ 6537522 h 6949226"/>
              <a:gd name="connsiteX30" fmla="*/ 2700111 w 9959977"/>
              <a:gd name="connsiteY30" fmla="*/ 6949226 h 6949226"/>
              <a:gd name="connsiteX31" fmla="*/ 1382715 w 9959977"/>
              <a:gd name="connsiteY31" fmla="*/ 6949226 h 6949226"/>
              <a:gd name="connsiteX32" fmla="*/ 1386637 w 9959977"/>
              <a:gd name="connsiteY32" fmla="*/ 6945303 h 6949226"/>
              <a:gd name="connsiteX33" fmla="*/ 6635369 w 9959977"/>
              <a:gd name="connsiteY33" fmla="*/ 1695149 h 6949226"/>
              <a:gd name="connsiteX34" fmla="*/ 6963726 w 9959977"/>
              <a:gd name="connsiteY34" fmla="*/ 1560198 h 6949226"/>
              <a:gd name="connsiteX35" fmla="*/ 9959977 w 9959977"/>
              <a:gd name="connsiteY35" fmla="*/ 1137390 h 6949226"/>
              <a:gd name="connsiteX36" fmla="*/ 9959977 w 9959977"/>
              <a:gd name="connsiteY36" fmla="*/ 2455015 h 6949226"/>
              <a:gd name="connsiteX37" fmla="*/ 9956795 w 9959977"/>
              <a:gd name="connsiteY37" fmla="*/ 2458197 h 6949226"/>
              <a:gd name="connsiteX38" fmla="*/ 8330144 w 9959977"/>
              <a:gd name="connsiteY38" fmla="*/ 4084847 h 6949226"/>
              <a:gd name="connsiteX39" fmla="*/ 7671332 w 9959977"/>
              <a:gd name="connsiteY39" fmla="*/ 4084847 h 6949226"/>
              <a:gd name="connsiteX40" fmla="*/ 7671332 w 9959977"/>
              <a:gd name="connsiteY40" fmla="*/ 3426035 h 6949226"/>
              <a:gd name="connsiteX41" fmla="*/ 9959977 w 9959977"/>
              <a:gd name="connsiteY41" fmla="*/ 1137390 h 6949226"/>
              <a:gd name="connsiteX42" fmla="*/ 8232777 w 9959977"/>
              <a:gd name="connsiteY42" fmla="*/ 97577 h 6949226"/>
              <a:gd name="connsiteX43" fmla="*/ 9550402 w 9959977"/>
              <a:gd name="connsiteY43" fmla="*/ 97577 h 6949226"/>
              <a:gd name="connsiteX44" fmla="*/ 7992006 w 9959977"/>
              <a:gd name="connsiteY44" fmla="*/ 1655973 h 6949226"/>
              <a:gd name="connsiteX45" fmla="*/ 7333194 w 9959977"/>
              <a:gd name="connsiteY45" fmla="*/ 1655973 h 6949226"/>
              <a:gd name="connsiteX46" fmla="*/ 7333194 w 9959977"/>
              <a:gd name="connsiteY46" fmla="*/ 997160 h 6949226"/>
              <a:gd name="connsiteX47" fmla="*/ 8232777 w 9959977"/>
              <a:gd name="connsiteY47" fmla="*/ 97577 h 6949226"/>
              <a:gd name="connsiteX48" fmla="*/ 6848850 w 9959977"/>
              <a:gd name="connsiteY48" fmla="*/ 97577 h 6949226"/>
              <a:gd name="connsiteX49" fmla="*/ 8166102 w 9959977"/>
              <a:gd name="connsiteY49" fmla="*/ 97577 h 6949226"/>
              <a:gd name="connsiteX50" fmla="*/ 5267089 w 9959977"/>
              <a:gd name="connsiteY50" fmla="*/ 2996415 h 6949226"/>
              <a:gd name="connsiteX51" fmla="*/ 4608463 w 9959977"/>
              <a:gd name="connsiteY51" fmla="*/ 2996415 h 6949226"/>
              <a:gd name="connsiteX52" fmla="*/ 4608463 w 9959977"/>
              <a:gd name="connsiteY52" fmla="*/ 2337829 h 6949226"/>
              <a:gd name="connsiteX53" fmla="*/ 6848850 w 9959977"/>
              <a:gd name="connsiteY53" fmla="*/ 97577 h 6949226"/>
              <a:gd name="connsiteX54" fmla="*/ 5466013 w 9959977"/>
              <a:gd name="connsiteY54" fmla="*/ 97577 h 6949226"/>
              <a:gd name="connsiteX55" fmla="*/ 6783390 w 9959977"/>
              <a:gd name="connsiteY55" fmla="*/ 97577 h 6949226"/>
              <a:gd name="connsiteX56" fmla="*/ 4148635 w 9959977"/>
              <a:gd name="connsiteY56" fmla="*/ 1414878 h 6949226"/>
              <a:gd name="connsiteX57" fmla="*/ 5466013 w 9959977"/>
              <a:gd name="connsiteY57" fmla="*/ 97577 h 6949226"/>
              <a:gd name="connsiteX58" fmla="*/ 9616109 w 9959977"/>
              <a:gd name="connsiteY58" fmla="*/ 97576 h 6949226"/>
              <a:gd name="connsiteX59" fmla="*/ 9846474 w 9959977"/>
              <a:gd name="connsiteY59" fmla="*/ 97576 h 6949226"/>
              <a:gd name="connsiteX60" fmla="*/ 9959977 w 9959977"/>
              <a:gd name="connsiteY60" fmla="*/ 97576 h 6949226"/>
              <a:gd name="connsiteX61" fmla="*/ 9959977 w 9959977"/>
              <a:gd name="connsiteY61" fmla="*/ 1071164 h 6949226"/>
              <a:gd name="connsiteX62" fmla="*/ 9958695 w 9959977"/>
              <a:gd name="connsiteY62" fmla="*/ 1072447 h 6949226"/>
              <a:gd name="connsiteX63" fmla="*/ 4704076 w 9959977"/>
              <a:gd name="connsiteY63" fmla="*/ 6327999 h 6949226"/>
              <a:gd name="connsiteX64" fmla="*/ 4045435 w 9959977"/>
              <a:gd name="connsiteY64" fmla="*/ 6327999 h 6949226"/>
              <a:gd name="connsiteX65" fmla="*/ 4045435 w 9959977"/>
              <a:gd name="connsiteY65" fmla="*/ 5669241 h 6949226"/>
              <a:gd name="connsiteX66" fmla="*/ 9616109 w 9959977"/>
              <a:gd name="connsiteY66" fmla="*/ 97576 h 6949226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5466013 w 9959977"/>
              <a:gd name="connsiteY56" fmla="*/ 1 h 6851650"/>
              <a:gd name="connsiteX57" fmla="*/ 9616109 w 9959977"/>
              <a:gd name="connsiteY57" fmla="*/ 0 h 6851650"/>
              <a:gd name="connsiteX58" fmla="*/ 9846474 w 9959977"/>
              <a:gd name="connsiteY58" fmla="*/ 0 h 6851650"/>
              <a:gd name="connsiteX59" fmla="*/ 9959977 w 9959977"/>
              <a:gd name="connsiteY59" fmla="*/ 0 h 6851650"/>
              <a:gd name="connsiteX60" fmla="*/ 9959977 w 9959977"/>
              <a:gd name="connsiteY60" fmla="*/ 973588 h 6851650"/>
              <a:gd name="connsiteX61" fmla="*/ 9958695 w 9959977"/>
              <a:gd name="connsiteY61" fmla="*/ 974871 h 6851650"/>
              <a:gd name="connsiteX62" fmla="*/ 4704076 w 9959977"/>
              <a:gd name="connsiteY62" fmla="*/ 6230423 h 6851650"/>
              <a:gd name="connsiteX63" fmla="*/ 4045435 w 9959977"/>
              <a:gd name="connsiteY63" fmla="*/ 6230423 h 6851650"/>
              <a:gd name="connsiteX64" fmla="*/ 4045435 w 9959977"/>
              <a:gd name="connsiteY64" fmla="*/ 5571665 h 6851650"/>
              <a:gd name="connsiteX65" fmla="*/ 9616109 w 9959977"/>
              <a:gd name="connsiteY65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9616109 w 9959977"/>
              <a:gd name="connsiteY54" fmla="*/ 0 h 6851650"/>
              <a:gd name="connsiteX55" fmla="*/ 9846474 w 9959977"/>
              <a:gd name="connsiteY55" fmla="*/ 0 h 6851650"/>
              <a:gd name="connsiteX56" fmla="*/ 9959977 w 9959977"/>
              <a:gd name="connsiteY56" fmla="*/ 0 h 6851650"/>
              <a:gd name="connsiteX57" fmla="*/ 9959977 w 9959977"/>
              <a:gd name="connsiteY57" fmla="*/ 973588 h 6851650"/>
              <a:gd name="connsiteX58" fmla="*/ 9958695 w 9959977"/>
              <a:gd name="connsiteY58" fmla="*/ 974871 h 6851650"/>
              <a:gd name="connsiteX59" fmla="*/ 4704076 w 9959977"/>
              <a:gd name="connsiteY59" fmla="*/ 6230423 h 6851650"/>
              <a:gd name="connsiteX60" fmla="*/ 4045435 w 9959977"/>
              <a:gd name="connsiteY60" fmla="*/ 6230423 h 6851650"/>
              <a:gd name="connsiteX61" fmla="*/ 4045435 w 9959977"/>
              <a:gd name="connsiteY61" fmla="*/ 5571665 h 6851650"/>
              <a:gd name="connsiteX62" fmla="*/ 9616109 w 9959977"/>
              <a:gd name="connsiteY62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959977" h="6851650">
                <a:moveTo>
                  <a:pt x="3684051" y="6126754"/>
                </a:moveTo>
                <a:cubicBezTo>
                  <a:pt x="3803400" y="6126754"/>
                  <a:pt x="3923080" y="6171795"/>
                  <a:pt x="4014328" y="6261876"/>
                </a:cubicBezTo>
                <a:cubicBezTo>
                  <a:pt x="4155497" y="6403290"/>
                  <a:pt x="4187318" y="6615701"/>
                  <a:pt x="4108019" y="6787289"/>
                </a:cubicBezTo>
                <a:lnTo>
                  <a:pt x="4070889" y="6851650"/>
                </a:lnTo>
                <a:lnTo>
                  <a:pt x="2767005" y="6851650"/>
                </a:lnTo>
                <a:lnTo>
                  <a:pt x="2769964" y="6848687"/>
                </a:lnTo>
                <a:lnTo>
                  <a:pt x="3355758" y="6261876"/>
                </a:lnTo>
                <a:cubicBezTo>
                  <a:pt x="3445683" y="6171795"/>
                  <a:pt x="3564702" y="6126754"/>
                  <a:pt x="3684051" y="6126754"/>
                </a:cubicBezTo>
                <a:close/>
                <a:moveTo>
                  <a:pt x="7314695" y="3878792"/>
                </a:moveTo>
                <a:cubicBezTo>
                  <a:pt x="7434037" y="3878792"/>
                  <a:pt x="7553709" y="3923771"/>
                  <a:pt x="7644951" y="4013730"/>
                </a:cubicBezTo>
                <a:cubicBezTo>
                  <a:pt x="7824790" y="4196292"/>
                  <a:pt x="7824790" y="4492626"/>
                  <a:pt x="7644951" y="4672543"/>
                </a:cubicBezTo>
                <a:lnTo>
                  <a:pt x="5658899" y="6659451"/>
                </a:lnTo>
                <a:lnTo>
                  <a:pt x="5466782" y="6851650"/>
                </a:lnTo>
                <a:lnTo>
                  <a:pt x="4149726" y="6851650"/>
                </a:lnTo>
                <a:lnTo>
                  <a:pt x="4162118" y="6839252"/>
                </a:lnTo>
                <a:lnTo>
                  <a:pt x="6986422" y="4013730"/>
                </a:lnTo>
                <a:cubicBezTo>
                  <a:pt x="7076342" y="3923771"/>
                  <a:pt x="7195353" y="3878792"/>
                  <a:pt x="7314695" y="3878792"/>
                </a:cubicBezTo>
                <a:close/>
                <a:moveTo>
                  <a:pt x="4241584" y="2804061"/>
                </a:moveTo>
                <a:cubicBezTo>
                  <a:pt x="4360951" y="2804061"/>
                  <a:pt x="4479987" y="2849046"/>
                  <a:pt x="4569926" y="2939016"/>
                </a:cubicBezTo>
                <a:cubicBezTo>
                  <a:pt x="4749802" y="3121602"/>
                  <a:pt x="4749802" y="3417973"/>
                  <a:pt x="4569926" y="3597913"/>
                </a:cubicBezTo>
                <a:lnTo>
                  <a:pt x="1607062" y="6561819"/>
                </a:lnTo>
                <a:lnTo>
                  <a:pt x="1317332" y="6851650"/>
                </a:lnTo>
                <a:lnTo>
                  <a:pt x="0" y="6851650"/>
                </a:lnTo>
                <a:lnTo>
                  <a:pt x="1304" y="6850346"/>
                </a:lnTo>
                <a:lnTo>
                  <a:pt x="3911259" y="2939016"/>
                </a:lnTo>
                <a:cubicBezTo>
                  <a:pt x="4002521" y="2849046"/>
                  <a:pt x="4122218" y="2804061"/>
                  <a:pt x="4241584" y="2804061"/>
                </a:cubicBezTo>
                <a:close/>
                <a:moveTo>
                  <a:pt x="6963726" y="1462622"/>
                </a:moveTo>
                <a:cubicBezTo>
                  <a:pt x="7083099" y="1462622"/>
                  <a:pt x="7202802" y="1507606"/>
                  <a:pt x="7294067" y="1597573"/>
                </a:cubicBezTo>
                <a:cubicBezTo>
                  <a:pt x="7473953" y="1780153"/>
                  <a:pt x="7473953" y="2076515"/>
                  <a:pt x="7294067" y="2256449"/>
                </a:cubicBezTo>
                <a:lnTo>
                  <a:pt x="3111703" y="6439946"/>
                </a:lnTo>
                <a:lnTo>
                  <a:pt x="2700111" y="6851650"/>
                </a:lnTo>
                <a:lnTo>
                  <a:pt x="1382715" y="6851650"/>
                </a:lnTo>
                <a:lnTo>
                  <a:pt x="1386637" y="6847727"/>
                </a:lnTo>
                <a:lnTo>
                  <a:pt x="6635369" y="1597573"/>
                </a:lnTo>
                <a:cubicBezTo>
                  <a:pt x="6725312" y="1507606"/>
                  <a:pt x="6844354" y="1462622"/>
                  <a:pt x="6963726" y="1462622"/>
                </a:cubicBezTo>
                <a:close/>
                <a:moveTo>
                  <a:pt x="9959977" y="1039814"/>
                </a:moveTo>
                <a:lnTo>
                  <a:pt x="9959977" y="2357439"/>
                </a:lnTo>
                <a:lnTo>
                  <a:pt x="9956795" y="2360621"/>
                </a:lnTo>
                <a:lnTo>
                  <a:pt x="8330144" y="3987271"/>
                </a:lnTo>
                <a:cubicBezTo>
                  <a:pt x="8150228" y="4167188"/>
                  <a:pt x="7851248" y="4167188"/>
                  <a:pt x="7671332" y="3987271"/>
                </a:cubicBezTo>
                <a:cubicBezTo>
                  <a:pt x="7491415" y="3807355"/>
                  <a:pt x="7491415" y="3511021"/>
                  <a:pt x="7671332" y="3328459"/>
                </a:cubicBezTo>
                <a:lnTo>
                  <a:pt x="9959977" y="1039814"/>
                </a:lnTo>
                <a:close/>
                <a:moveTo>
                  <a:pt x="8232777" y="1"/>
                </a:moveTo>
                <a:lnTo>
                  <a:pt x="9550402" y="1"/>
                </a:lnTo>
                <a:lnTo>
                  <a:pt x="7992006" y="1558397"/>
                </a:lnTo>
                <a:cubicBezTo>
                  <a:pt x="7812089" y="1738314"/>
                  <a:pt x="7513110" y="1738314"/>
                  <a:pt x="7333194" y="1558397"/>
                </a:cubicBezTo>
                <a:cubicBezTo>
                  <a:pt x="7153277" y="1378480"/>
                  <a:pt x="7153277" y="1082147"/>
                  <a:pt x="7333194" y="899584"/>
                </a:cubicBezTo>
                <a:lnTo>
                  <a:pt x="8232777" y="1"/>
                </a:lnTo>
                <a:close/>
                <a:moveTo>
                  <a:pt x="6848850" y="1"/>
                </a:moveTo>
                <a:lnTo>
                  <a:pt x="8166102" y="1"/>
                </a:lnTo>
                <a:lnTo>
                  <a:pt x="5267089" y="2898839"/>
                </a:lnTo>
                <a:cubicBezTo>
                  <a:pt x="5084578" y="3081339"/>
                  <a:pt x="4788329" y="3081339"/>
                  <a:pt x="4608463" y="2898839"/>
                </a:cubicBezTo>
                <a:cubicBezTo>
                  <a:pt x="4425952" y="2718983"/>
                  <a:pt x="4425952" y="2422752"/>
                  <a:pt x="4608463" y="2240253"/>
                </a:cubicBezTo>
                <a:lnTo>
                  <a:pt x="6848850" y="1"/>
                </a:lnTo>
                <a:close/>
                <a:moveTo>
                  <a:pt x="9616109" y="0"/>
                </a:moveTo>
                <a:lnTo>
                  <a:pt x="9846474" y="0"/>
                </a:lnTo>
                <a:lnTo>
                  <a:pt x="9959977" y="0"/>
                </a:lnTo>
                <a:lnTo>
                  <a:pt x="9959977" y="973588"/>
                </a:lnTo>
                <a:lnTo>
                  <a:pt x="9958695" y="974871"/>
                </a:lnTo>
                <a:lnTo>
                  <a:pt x="4704076" y="6230423"/>
                </a:lnTo>
                <a:cubicBezTo>
                  <a:pt x="4524206" y="6410325"/>
                  <a:pt x="4227950" y="6410325"/>
                  <a:pt x="4045435" y="6230423"/>
                </a:cubicBezTo>
                <a:cubicBezTo>
                  <a:pt x="3865565" y="6047876"/>
                  <a:pt x="3865565" y="5751567"/>
                  <a:pt x="4045435" y="5571665"/>
                </a:cubicBezTo>
                <a:lnTo>
                  <a:pt x="9616109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175" y="5762798"/>
            <a:ext cx="2247900" cy="406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1012A8-A101-43B4-8E0C-3EA5BF2FF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7" y="628649"/>
            <a:ext cx="4954367" cy="396716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1145C-6DFB-CE0C-121D-56EE9F47F2F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Light_Pill_Transition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171F091-2361-4553-AFAD-4034FA585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24189" y="0"/>
            <a:ext cx="9164637" cy="6858000"/>
          </a:xfrm>
          <a:custGeom>
            <a:avLst/>
            <a:gdLst>
              <a:gd name="connsiteX0" fmla="*/ 6317672 w 9164637"/>
              <a:gd name="connsiteY0" fmla="*/ 5860023 h 6858000"/>
              <a:gd name="connsiteX1" fmla="*/ 6760367 w 9164637"/>
              <a:gd name="connsiteY1" fmla="*/ 6042677 h 6858000"/>
              <a:gd name="connsiteX2" fmla="*/ 6879139 w 9164637"/>
              <a:gd name="connsiteY2" fmla="*/ 6761298 h 6858000"/>
              <a:gd name="connsiteX3" fmla="*/ 6821155 w 9164637"/>
              <a:gd name="connsiteY3" fmla="*/ 6858000 h 6858000"/>
              <a:gd name="connsiteX4" fmla="*/ 5060951 w 9164637"/>
              <a:gd name="connsiteY4" fmla="*/ 6858000 h 6858000"/>
              <a:gd name="connsiteX5" fmla="*/ 5062540 w 9164637"/>
              <a:gd name="connsiteY5" fmla="*/ 6856409 h 6858000"/>
              <a:gd name="connsiteX6" fmla="*/ 5874978 w 9164637"/>
              <a:gd name="connsiteY6" fmla="*/ 6042677 h 6858000"/>
              <a:gd name="connsiteX7" fmla="*/ 6317672 w 9164637"/>
              <a:gd name="connsiteY7" fmla="*/ 5860023 h 6858000"/>
              <a:gd name="connsiteX8" fmla="*/ 9164637 w 9164637"/>
              <a:gd name="connsiteY8" fmla="*/ 2754314 h 6858000"/>
              <a:gd name="connsiteX9" fmla="*/ 9164637 w 9164637"/>
              <a:gd name="connsiteY9" fmla="*/ 4521730 h 6858000"/>
              <a:gd name="connsiteX10" fmla="*/ 7670947 w 9164637"/>
              <a:gd name="connsiteY10" fmla="*/ 6016626 h 6858000"/>
              <a:gd name="connsiteX11" fmla="*/ 6785307 w 9164637"/>
              <a:gd name="connsiteY11" fmla="*/ 6016626 h 6858000"/>
              <a:gd name="connsiteX12" fmla="*/ 6785307 w 9164637"/>
              <a:gd name="connsiteY12" fmla="*/ 5130271 h 6858000"/>
              <a:gd name="connsiteX13" fmla="*/ 9127625 w 9164637"/>
              <a:gd name="connsiteY13" fmla="*/ 2786063 h 6858000"/>
              <a:gd name="connsiteX14" fmla="*/ 9164637 w 9164637"/>
              <a:gd name="connsiteY14" fmla="*/ 2754314 h 6858000"/>
              <a:gd name="connsiteX15" fmla="*/ 6292160 w 9164637"/>
              <a:gd name="connsiteY15" fmla="*/ 823516 h 6858000"/>
              <a:gd name="connsiteX16" fmla="*/ 6735270 w 9164637"/>
              <a:gd name="connsiteY16" fmla="*/ 1008063 h 6858000"/>
              <a:gd name="connsiteX17" fmla="*/ 6735270 w 9164637"/>
              <a:gd name="connsiteY17" fmla="*/ 1894417 h 6858000"/>
              <a:gd name="connsiteX18" fmla="*/ 1772439 w 9164637"/>
              <a:gd name="connsiteY18" fmla="*/ 6858000 h 6858000"/>
              <a:gd name="connsiteX19" fmla="*/ 1768978 w 9164637"/>
              <a:gd name="connsiteY19" fmla="*/ 6858000 h 6858000"/>
              <a:gd name="connsiteX20" fmla="*/ 1760756 w 9164637"/>
              <a:gd name="connsiteY20" fmla="*/ 6858000 h 6858000"/>
              <a:gd name="connsiteX21" fmla="*/ 1744745 w 9164637"/>
              <a:gd name="connsiteY21" fmla="*/ 6858000 h 6858000"/>
              <a:gd name="connsiteX22" fmla="*/ 1718349 w 9164637"/>
              <a:gd name="connsiteY22" fmla="*/ 6858000 h 6858000"/>
              <a:gd name="connsiteX23" fmla="*/ 1678971 w 9164637"/>
              <a:gd name="connsiteY23" fmla="*/ 6858000 h 6858000"/>
              <a:gd name="connsiteX24" fmla="*/ 1624015 w 9164637"/>
              <a:gd name="connsiteY24" fmla="*/ 6858000 h 6858000"/>
              <a:gd name="connsiteX25" fmla="*/ 1550885 w 9164637"/>
              <a:gd name="connsiteY25" fmla="*/ 6858000 h 6858000"/>
              <a:gd name="connsiteX26" fmla="*/ 1456983 w 9164637"/>
              <a:gd name="connsiteY26" fmla="*/ 6858000 h 6858000"/>
              <a:gd name="connsiteX27" fmla="*/ 1339715 w 9164637"/>
              <a:gd name="connsiteY27" fmla="*/ 6858000 h 6858000"/>
              <a:gd name="connsiteX28" fmla="*/ 1196483 w 9164637"/>
              <a:gd name="connsiteY28" fmla="*/ 6858000 h 6858000"/>
              <a:gd name="connsiteX29" fmla="*/ 1024692 w 9164637"/>
              <a:gd name="connsiteY29" fmla="*/ 6858000 h 6858000"/>
              <a:gd name="connsiteX30" fmla="*/ 821744 w 9164637"/>
              <a:gd name="connsiteY30" fmla="*/ 6858000 h 6858000"/>
              <a:gd name="connsiteX31" fmla="*/ 585044 w 9164637"/>
              <a:gd name="connsiteY31" fmla="*/ 6858000 h 6858000"/>
              <a:gd name="connsiteX32" fmla="*/ 311995 w 9164637"/>
              <a:gd name="connsiteY32" fmla="*/ 6858000 h 6858000"/>
              <a:gd name="connsiteX33" fmla="*/ 161028 w 9164637"/>
              <a:gd name="connsiteY33" fmla="*/ 6858000 h 6858000"/>
              <a:gd name="connsiteX34" fmla="*/ 0 w 9164637"/>
              <a:gd name="connsiteY34" fmla="*/ 6858000 h 6858000"/>
              <a:gd name="connsiteX35" fmla="*/ 5849050 w 9164637"/>
              <a:gd name="connsiteY35" fmla="*/ 1008063 h 6858000"/>
              <a:gd name="connsiteX36" fmla="*/ 6292160 w 9164637"/>
              <a:gd name="connsiteY36" fmla="*/ 823516 h 6858000"/>
              <a:gd name="connsiteX37" fmla="*/ 8694737 w 9164637"/>
              <a:gd name="connsiteY37" fmla="*/ 0 h 6858000"/>
              <a:gd name="connsiteX38" fmla="*/ 9164637 w 9164637"/>
              <a:gd name="connsiteY38" fmla="*/ 0 h 6858000"/>
              <a:gd name="connsiteX39" fmla="*/ 9164637 w 9164637"/>
              <a:gd name="connsiteY39" fmla="*/ 2686050 h 6858000"/>
              <a:gd name="connsiteX40" fmla="*/ 4997450 w 9164637"/>
              <a:gd name="connsiteY40" fmla="*/ 6858000 h 6858000"/>
              <a:gd name="connsiteX41" fmla="*/ 1838325 w 9164637"/>
              <a:gd name="connsiteY41" fmla="*/ 6858000 h 6858000"/>
              <a:gd name="connsiteX42" fmla="*/ 6856244 w 9164637"/>
              <a:gd name="connsiteY42" fmla="*/ 0 h 6858000"/>
              <a:gd name="connsiteX43" fmla="*/ 6859705 w 9164637"/>
              <a:gd name="connsiteY43" fmla="*/ 0 h 6858000"/>
              <a:gd name="connsiteX44" fmla="*/ 6867923 w 9164637"/>
              <a:gd name="connsiteY44" fmla="*/ 0 h 6858000"/>
              <a:gd name="connsiteX45" fmla="*/ 6883929 w 9164637"/>
              <a:gd name="connsiteY45" fmla="*/ 0 h 6858000"/>
              <a:gd name="connsiteX46" fmla="*/ 6910316 w 9164637"/>
              <a:gd name="connsiteY46" fmla="*/ 0 h 6858000"/>
              <a:gd name="connsiteX47" fmla="*/ 6949680 w 9164637"/>
              <a:gd name="connsiteY47" fmla="*/ 0 h 6858000"/>
              <a:gd name="connsiteX48" fmla="*/ 7004616 w 9164637"/>
              <a:gd name="connsiteY48" fmla="*/ 0 h 6858000"/>
              <a:gd name="connsiteX49" fmla="*/ 7077721 w 9164637"/>
              <a:gd name="connsiteY49" fmla="*/ 0 h 6858000"/>
              <a:gd name="connsiteX50" fmla="*/ 7171590 w 9164637"/>
              <a:gd name="connsiteY50" fmla="*/ 0 h 6858000"/>
              <a:gd name="connsiteX51" fmla="*/ 7288817 w 9164637"/>
              <a:gd name="connsiteY51" fmla="*/ 0 h 6858000"/>
              <a:gd name="connsiteX52" fmla="*/ 7431998 w 9164637"/>
              <a:gd name="connsiteY52" fmla="*/ 0 h 6858000"/>
              <a:gd name="connsiteX53" fmla="*/ 7603730 w 9164637"/>
              <a:gd name="connsiteY53" fmla="*/ 0 h 6858000"/>
              <a:gd name="connsiteX54" fmla="*/ 7806606 w 9164637"/>
              <a:gd name="connsiteY54" fmla="*/ 0 h 6858000"/>
              <a:gd name="connsiteX55" fmla="*/ 8043224 w 9164637"/>
              <a:gd name="connsiteY55" fmla="*/ 0 h 6858000"/>
              <a:gd name="connsiteX56" fmla="*/ 8316177 w 9164637"/>
              <a:gd name="connsiteY56" fmla="*/ 0 h 6858000"/>
              <a:gd name="connsiteX57" fmla="*/ 8467091 w 9164637"/>
              <a:gd name="connsiteY57" fmla="*/ 0 h 6858000"/>
              <a:gd name="connsiteX58" fmla="*/ 8628062 w 9164637"/>
              <a:gd name="connsiteY58" fmla="*/ 0 h 6858000"/>
              <a:gd name="connsiteX59" fmla="*/ 7652240 w 9164637"/>
              <a:gd name="connsiteY59" fmla="*/ 973244 h 6858000"/>
              <a:gd name="connsiteX60" fmla="*/ 6766331 w 9164637"/>
              <a:gd name="connsiteY60" fmla="*/ 973244 h 6858000"/>
              <a:gd name="connsiteX61" fmla="*/ 6766331 w 9164637"/>
              <a:gd name="connsiteY61" fmla="*/ 87275 h 6858000"/>
              <a:gd name="connsiteX62" fmla="*/ 6856244 w 9164637"/>
              <a:gd name="connsiteY6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164637" h="6858000">
                <a:moveTo>
                  <a:pt x="6317672" y="5860023"/>
                </a:moveTo>
                <a:cubicBezTo>
                  <a:pt x="6478232" y="5860023"/>
                  <a:pt x="6638791" y="5920907"/>
                  <a:pt x="6760367" y="6042677"/>
                </a:cubicBezTo>
                <a:cubicBezTo>
                  <a:pt x="6952310" y="6234927"/>
                  <a:pt x="6992492" y="6526487"/>
                  <a:pt x="6879139" y="6761298"/>
                </a:cubicBezTo>
                <a:lnTo>
                  <a:pt x="6821155" y="6858000"/>
                </a:lnTo>
                <a:lnTo>
                  <a:pt x="5060951" y="6858000"/>
                </a:lnTo>
                <a:lnTo>
                  <a:pt x="5062540" y="6856409"/>
                </a:lnTo>
                <a:cubicBezTo>
                  <a:pt x="5073669" y="6845262"/>
                  <a:pt x="5162704" y="6756086"/>
                  <a:pt x="5874978" y="6042677"/>
                </a:cubicBezTo>
                <a:cubicBezTo>
                  <a:pt x="5996554" y="5920907"/>
                  <a:pt x="6157113" y="5860023"/>
                  <a:pt x="6317672" y="5860023"/>
                </a:cubicBezTo>
                <a:close/>
                <a:moveTo>
                  <a:pt x="9164637" y="2754314"/>
                </a:moveTo>
                <a:cubicBezTo>
                  <a:pt x="9164637" y="2754314"/>
                  <a:pt x="9164637" y="2754314"/>
                  <a:pt x="9164637" y="4521730"/>
                </a:cubicBezTo>
                <a:cubicBezTo>
                  <a:pt x="9164637" y="4521730"/>
                  <a:pt x="9164637" y="4521730"/>
                  <a:pt x="7670947" y="6016626"/>
                </a:cubicBezTo>
                <a:cubicBezTo>
                  <a:pt x="7427726" y="6262688"/>
                  <a:pt x="7028528" y="6262688"/>
                  <a:pt x="6785307" y="6016626"/>
                </a:cubicBezTo>
                <a:cubicBezTo>
                  <a:pt x="6542087" y="5773209"/>
                  <a:pt x="6542087" y="5376334"/>
                  <a:pt x="6785307" y="5130271"/>
                </a:cubicBezTo>
                <a:lnTo>
                  <a:pt x="9127625" y="2786063"/>
                </a:lnTo>
                <a:cubicBezTo>
                  <a:pt x="9140844" y="2775480"/>
                  <a:pt x="9151418" y="2764896"/>
                  <a:pt x="9164637" y="2754314"/>
                </a:cubicBezTo>
                <a:close/>
                <a:moveTo>
                  <a:pt x="6292160" y="823516"/>
                </a:moveTo>
                <a:cubicBezTo>
                  <a:pt x="6452870" y="823516"/>
                  <a:pt x="6613580" y="885032"/>
                  <a:pt x="6735270" y="1008063"/>
                </a:cubicBezTo>
                <a:cubicBezTo>
                  <a:pt x="6978650" y="1251479"/>
                  <a:pt x="6978650" y="1651000"/>
                  <a:pt x="6735270" y="1894417"/>
                </a:cubicBezTo>
                <a:cubicBezTo>
                  <a:pt x="6735270" y="1894417"/>
                  <a:pt x="6735270" y="1894417"/>
                  <a:pt x="1772439" y="6858000"/>
                </a:cubicBezTo>
                <a:lnTo>
                  <a:pt x="1768978" y="6858000"/>
                </a:lnTo>
                <a:lnTo>
                  <a:pt x="1760756" y="6858000"/>
                </a:lnTo>
                <a:lnTo>
                  <a:pt x="1744745" y="6858000"/>
                </a:lnTo>
                <a:lnTo>
                  <a:pt x="1718349" y="6858000"/>
                </a:lnTo>
                <a:lnTo>
                  <a:pt x="1678971" y="6858000"/>
                </a:lnTo>
                <a:lnTo>
                  <a:pt x="1624015" y="6858000"/>
                </a:lnTo>
                <a:lnTo>
                  <a:pt x="1550885" y="6858000"/>
                </a:lnTo>
                <a:lnTo>
                  <a:pt x="1456983" y="6858000"/>
                </a:lnTo>
                <a:lnTo>
                  <a:pt x="1339715" y="6858000"/>
                </a:lnTo>
                <a:lnTo>
                  <a:pt x="1196483" y="6858000"/>
                </a:lnTo>
                <a:lnTo>
                  <a:pt x="1024692" y="6858000"/>
                </a:lnTo>
                <a:lnTo>
                  <a:pt x="821744" y="6858000"/>
                </a:lnTo>
                <a:lnTo>
                  <a:pt x="585044" y="6858000"/>
                </a:lnTo>
                <a:lnTo>
                  <a:pt x="311995" y="6858000"/>
                </a:lnTo>
                <a:lnTo>
                  <a:pt x="161028" y="6858000"/>
                </a:lnTo>
                <a:lnTo>
                  <a:pt x="0" y="6858000"/>
                </a:lnTo>
                <a:cubicBezTo>
                  <a:pt x="0" y="6858000"/>
                  <a:pt x="0" y="6858000"/>
                  <a:pt x="5849050" y="1008063"/>
                </a:cubicBezTo>
                <a:cubicBezTo>
                  <a:pt x="5970740" y="885032"/>
                  <a:pt x="6131450" y="823516"/>
                  <a:pt x="6292160" y="823516"/>
                </a:cubicBezTo>
                <a:close/>
                <a:moveTo>
                  <a:pt x="8694737" y="0"/>
                </a:moveTo>
                <a:lnTo>
                  <a:pt x="9164637" y="0"/>
                </a:lnTo>
                <a:lnTo>
                  <a:pt x="9164637" y="2686050"/>
                </a:lnTo>
                <a:lnTo>
                  <a:pt x="4997450" y="6858000"/>
                </a:lnTo>
                <a:lnTo>
                  <a:pt x="1838325" y="6858000"/>
                </a:lnTo>
                <a:close/>
                <a:moveTo>
                  <a:pt x="6856244" y="0"/>
                </a:moveTo>
                <a:lnTo>
                  <a:pt x="6859705" y="0"/>
                </a:lnTo>
                <a:lnTo>
                  <a:pt x="6867923" y="0"/>
                </a:lnTo>
                <a:lnTo>
                  <a:pt x="6883929" y="0"/>
                </a:lnTo>
                <a:lnTo>
                  <a:pt x="6910316" y="0"/>
                </a:lnTo>
                <a:lnTo>
                  <a:pt x="6949680" y="0"/>
                </a:lnTo>
                <a:lnTo>
                  <a:pt x="7004616" y="0"/>
                </a:lnTo>
                <a:lnTo>
                  <a:pt x="7077721" y="0"/>
                </a:lnTo>
                <a:lnTo>
                  <a:pt x="7171590" y="0"/>
                </a:lnTo>
                <a:lnTo>
                  <a:pt x="7288817" y="0"/>
                </a:lnTo>
                <a:lnTo>
                  <a:pt x="7431998" y="0"/>
                </a:lnTo>
                <a:lnTo>
                  <a:pt x="7603730" y="0"/>
                </a:lnTo>
                <a:lnTo>
                  <a:pt x="7806606" y="0"/>
                </a:lnTo>
                <a:lnTo>
                  <a:pt x="8043224" y="0"/>
                </a:lnTo>
                <a:lnTo>
                  <a:pt x="8316177" y="0"/>
                </a:lnTo>
                <a:lnTo>
                  <a:pt x="8467091" y="0"/>
                </a:lnTo>
                <a:lnTo>
                  <a:pt x="8628062" y="0"/>
                </a:lnTo>
                <a:cubicBezTo>
                  <a:pt x="8628062" y="0"/>
                  <a:pt x="8628062" y="0"/>
                  <a:pt x="7652240" y="973244"/>
                </a:cubicBezTo>
                <a:cubicBezTo>
                  <a:pt x="7408946" y="1219200"/>
                  <a:pt x="7009626" y="1219200"/>
                  <a:pt x="6766331" y="973244"/>
                </a:cubicBezTo>
                <a:cubicBezTo>
                  <a:pt x="6523037" y="729933"/>
                  <a:pt x="6523037" y="330586"/>
                  <a:pt x="6766331" y="87275"/>
                </a:cubicBezTo>
                <a:cubicBezTo>
                  <a:pt x="6766331" y="87275"/>
                  <a:pt x="6766331" y="87275"/>
                  <a:pt x="6856244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2D12F34-9160-43F5-BFCE-E2ED30C9BC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AE22B14-6C76-49AB-BED0-5402C8FF1C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012"/>
            <a:ext cx="6016529" cy="6849226"/>
          </a:xfrm>
          <a:custGeom>
            <a:avLst/>
            <a:gdLst>
              <a:gd name="connsiteX0" fmla="*/ 1801388 w 6016529"/>
              <a:gd name="connsiteY0" fmla="*/ 5504671 h 6849226"/>
              <a:gd name="connsiteX1" fmla="*/ 2088635 w 6016529"/>
              <a:gd name="connsiteY1" fmla="*/ 5623907 h 6849226"/>
              <a:gd name="connsiteX2" fmla="*/ 2088635 w 6016529"/>
              <a:gd name="connsiteY2" fmla="*/ 6194943 h 6849226"/>
              <a:gd name="connsiteX3" fmla="*/ 1516579 w 6016529"/>
              <a:gd name="connsiteY3" fmla="*/ 6194943 h 6849226"/>
              <a:gd name="connsiteX4" fmla="*/ 1516579 w 6016529"/>
              <a:gd name="connsiteY4" fmla="*/ 5623907 h 6849226"/>
              <a:gd name="connsiteX5" fmla="*/ 1801388 w 6016529"/>
              <a:gd name="connsiteY5" fmla="*/ 5504671 h 6849226"/>
              <a:gd name="connsiteX6" fmla="*/ 1696584 w 6016529"/>
              <a:gd name="connsiteY6" fmla="*/ 4364868 h 6849226"/>
              <a:gd name="connsiteX7" fmla="*/ 1987195 w 6016529"/>
              <a:gd name="connsiteY7" fmla="*/ 4484170 h 6849226"/>
              <a:gd name="connsiteX8" fmla="*/ 1987195 w 6016529"/>
              <a:gd name="connsiteY8" fmla="*/ 5065263 h 6849226"/>
              <a:gd name="connsiteX9" fmla="*/ 360615 w 6016529"/>
              <a:gd name="connsiteY9" fmla="*/ 6691481 h 6849226"/>
              <a:gd name="connsiteX10" fmla="*/ 202834 w 6016529"/>
              <a:gd name="connsiteY10" fmla="*/ 6849226 h 6849226"/>
              <a:gd name="connsiteX11" fmla="*/ 1 w 6016529"/>
              <a:gd name="connsiteY11" fmla="*/ 6849226 h 6849226"/>
              <a:gd name="connsiteX12" fmla="*/ 1 w 6016529"/>
              <a:gd name="connsiteY12" fmla="*/ 6838974 h 6849226"/>
              <a:gd name="connsiteX13" fmla="*/ 1 w 6016529"/>
              <a:gd name="connsiteY13" fmla="*/ 5893076 h 6849226"/>
              <a:gd name="connsiteX14" fmla="*/ 1405973 w 6016529"/>
              <a:gd name="connsiteY14" fmla="*/ 4484170 h 6849226"/>
              <a:gd name="connsiteX15" fmla="*/ 1696584 w 6016529"/>
              <a:gd name="connsiteY15" fmla="*/ 4364868 h 6849226"/>
              <a:gd name="connsiteX16" fmla="*/ 5356050 w 6016529"/>
              <a:gd name="connsiteY16" fmla="*/ 3185373 h 6849226"/>
              <a:gd name="connsiteX17" fmla="*/ 5647937 w 6016529"/>
              <a:gd name="connsiteY17" fmla="*/ 3304731 h 6849226"/>
              <a:gd name="connsiteX18" fmla="*/ 5647937 w 6016529"/>
              <a:gd name="connsiteY18" fmla="*/ 3882843 h 6849226"/>
              <a:gd name="connsiteX19" fmla="*/ 4417055 w 6016529"/>
              <a:gd name="connsiteY19" fmla="*/ 5110519 h 6849226"/>
              <a:gd name="connsiteX20" fmla="*/ 3838963 w 6016529"/>
              <a:gd name="connsiteY20" fmla="*/ 5110519 h 6849226"/>
              <a:gd name="connsiteX21" fmla="*/ 3838963 w 6016529"/>
              <a:gd name="connsiteY21" fmla="*/ 4532407 h 6849226"/>
              <a:gd name="connsiteX22" fmla="*/ 5066597 w 6016529"/>
              <a:gd name="connsiteY22" fmla="*/ 3304731 h 6849226"/>
              <a:gd name="connsiteX23" fmla="*/ 5356050 w 6016529"/>
              <a:gd name="connsiteY23" fmla="*/ 3185373 h 6849226"/>
              <a:gd name="connsiteX24" fmla="*/ 5536808 w 6016529"/>
              <a:gd name="connsiteY24" fmla="*/ 1763773 h 6849226"/>
              <a:gd name="connsiteX25" fmla="*/ 5825779 w 6016529"/>
              <a:gd name="connsiteY25" fmla="*/ 1885531 h 6849226"/>
              <a:gd name="connsiteX26" fmla="*/ 5825779 w 6016529"/>
              <a:gd name="connsiteY26" fmla="*/ 2463473 h 6849226"/>
              <a:gd name="connsiteX27" fmla="*/ 2708786 w 6016529"/>
              <a:gd name="connsiteY27" fmla="*/ 5580466 h 6849226"/>
              <a:gd name="connsiteX28" fmla="*/ 2127597 w 6016529"/>
              <a:gd name="connsiteY28" fmla="*/ 5580466 h 6849226"/>
              <a:gd name="connsiteX29" fmla="*/ 2127597 w 6016529"/>
              <a:gd name="connsiteY29" fmla="*/ 5002523 h 6849226"/>
              <a:gd name="connsiteX30" fmla="*/ 5247836 w 6016529"/>
              <a:gd name="connsiteY30" fmla="*/ 1885531 h 6849226"/>
              <a:gd name="connsiteX31" fmla="*/ 5536808 w 6016529"/>
              <a:gd name="connsiteY31" fmla="*/ 1763773 h 6849226"/>
              <a:gd name="connsiteX32" fmla="*/ 3838081 w 6016529"/>
              <a:gd name="connsiteY32" fmla="*/ 983508 h 6849226"/>
              <a:gd name="connsiteX33" fmla="*/ 4127118 w 6016529"/>
              <a:gd name="connsiteY33" fmla="*/ 1102856 h 6849226"/>
              <a:gd name="connsiteX34" fmla="*/ 4127118 w 6016529"/>
              <a:gd name="connsiteY34" fmla="*/ 1684167 h 6849226"/>
              <a:gd name="connsiteX35" fmla="*/ 834045 w 6016529"/>
              <a:gd name="connsiteY35" fmla="*/ 4977183 h 6849226"/>
              <a:gd name="connsiteX36" fmla="*/ 255971 w 6016529"/>
              <a:gd name="connsiteY36" fmla="*/ 4977183 h 6849226"/>
              <a:gd name="connsiteX37" fmla="*/ 255971 w 6016529"/>
              <a:gd name="connsiteY37" fmla="*/ 4395872 h 6849226"/>
              <a:gd name="connsiteX38" fmla="*/ 3549044 w 6016529"/>
              <a:gd name="connsiteY38" fmla="*/ 1102856 h 6849226"/>
              <a:gd name="connsiteX39" fmla="*/ 3838081 w 6016529"/>
              <a:gd name="connsiteY39" fmla="*/ 983508 h 6849226"/>
              <a:gd name="connsiteX40" fmla="*/ 2974523 w 6016529"/>
              <a:gd name="connsiteY40" fmla="*/ 610447 h 6849226"/>
              <a:gd name="connsiteX41" fmla="*/ 3263533 w 6016529"/>
              <a:gd name="connsiteY41" fmla="*/ 729803 h 6849226"/>
              <a:gd name="connsiteX42" fmla="*/ 3263533 w 6016529"/>
              <a:gd name="connsiteY42" fmla="*/ 1307904 h 6849226"/>
              <a:gd name="connsiteX43" fmla="*/ 217569 w 6016529"/>
              <a:gd name="connsiteY43" fmla="*/ 4357551 h 6849226"/>
              <a:gd name="connsiteX44" fmla="*/ 0 w 6016529"/>
              <a:gd name="connsiteY44" fmla="*/ 4467975 h 6849226"/>
              <a:gd name="connsiteX45" fmla="*/ 0 w 6016529"/>
              <a:gd name="connsiteY45" fmla="*/ 4465920 h 6849226"/>
              <a:gd name="connsiteX46" fmla="*/ 0 w 6016529"/>
              <a:gd name="connsiteY46" fmla="*/ 4451533 h 6849226"/>
              <a:gd name="connsiteX47" fmla="*/ 0 w 6016529"/>
              <a:gd name="connsiteY47" fmla="*/ 4435862 h 6849226"/>
              <a:gd name="connsiteX48" fmla="*/ 0 w 6016529"/>
              <a:gd name="connsiteY48" fmla="*/ 4412484 h 6849226"/>
              <a:gd name="connsiteX49" fmla="*/ 0 w 6016529"/>
              <a:gd name="connsiteY49" fmla="*/ 4379858 h 6849226"/>
              <a:gd name="connsiteX50" fmla="*/ 0 w 6016529"/>
              <a:gd name="connsiteY50" fmla="*/ 4336441 h 6849226"/>
              <a:gd name="connsiteX51" fmla="*/ 0 w 6016529"/>
              <a:gd name="connsiteY51" fmla="*/ 4280693 h 6849226"/>
              <a:gd name="connsiteX52" fmla="*/ 0 w 6016529"/>
              <a:gd name="connsiteY52" fmla="*/ 4211072 h 6849226"/>
              <a:gd name="connsiteX53" fmla="*/ 0 w 6016529"/>
              <a:gd name="connsiteY53" fmla="*/ 4126038 h 6849226"/>
              <a:gd name="connsiteX54" fmla="*/ 0 w 6016529"/>
              <a:gd name="connsiteY54" fmla="*/ 4024047 h 6849226"/>
              <a:gd name="connsiteX55" fmla="*/ 0 w 6016529"/>
              <a:gd name="connsiteY55" fmla="*/ 3903560 h 6849226"/>
              <a:gd name="connsiteX56" fmla="*/ 0 w 6016529"/>
              <a:gd name="connsiteY56" fmla="*/ 3763034 h 6849226"/>
              <a:gd name="connsiteX57" fmla="*/ 0 w 6016529"/>
              <a:gd name="connsiteY57" fmla="*/ 3600928 h 6849226"/>
              <a:gd name="connsiteX58" fmla="*/ 0 w 6016529"/>
              <a:gd name="connsiteY58" fmla="*/ 3415701 h 6849226"/>
              <a:gd name="connsiteX59" fmla="*/ 2685514 w 6016529"/>
              <a:gd name="connsiteY59" fmla="*/ 729803 h 6849226"/>
              <a:gd name="connsiteX60" fmla="*/ 2974523 w 6016529"/>
              <a:gd name="connsiteY60" fmla="*/ 610447 h 6849226"/>
              <a:gd name="connsiteX61" fmla="*/ 5606520 w 6016529"/>
              <a:gd name="connsiteY61" fmla="*/ 454871 h 6849226"/>
              <a:gd name="connsiteX62" fmla="*/ 5897180 w 6016529"/>
              <a:gd name="connsiteY62" fmla="*/ 574220 h 6849226"/>
              <a:gd name="connsiteX63" fmla="*/ 5897180 w 6016529"/>
              <a:gd name="connsiteY63" fmla="*/ 1155542 h 6849226"/>
              <a:gd name="connsiteX64" fmla="*/ 2607355 w 6016529"/>
              <a:gd name="connsiteY64" fmla="*/ 4445367 h 6849226"/>
              <a:gd name="connsiteX65" fmla="*/ 2026033 w 6016529"/>
              <a:gd name="connsiteY65" fmla="*/ 4445367 h 6849226"/>
              <a:gd name="connsiteX66" fmla="*/ 2026033 w 6016529"/>
              <a:gd name="connsiteY66" fmla="*/ 3867293 h 6849226"/>
              <a:gd name="connsiteX67" fmla="*/ 5315859 w 6016529"/>
              <a:gd name="connsiteY67" fmla="*/ 574220 h 6849226"/>
              <a:gd name="connsiteX68" fmla="*/ 5606520 w 6016529"/>
              <a:gd name="connsiteY68" fmla="*/ 454871 h 6849226"/>
              <a:gd name="connsiteX69" fmla="*/ 3590538 w 6016529"/>
              <a:gd name="connsiteY69" fmla="*/ 0 h 6849226"/>
              <a:gd name="connsiteX70" fmla="*/ 3877809 w 6016529"/>
              <a:gd name="connsiteY70" fmla="*/ 116812 h 6849226"/>
              <a:gd name="connsiteX71" fmla="*/ 3877809 w 6016529"/>
              <a:gd name="connsiteY71" fmla="*/ 687893 h 6849226"/>
              <a:gd name="connsiteX72" fmla="*/ 3305704 w 6016529"/>
              <a:gd name="connsiteY72" fmla="*/ 687893 h 6849226"/>
              <a:gd name="connsiteX73" fmla="*/ 3305704 w 6016529"/>
              <a:gd name="connsiteY73" fmla="*/ 116812 h 6849226"/>
              <a:gd name="connsiteX74" fmla="*/ 3590538 w 6016529"/>
              <a:gd name="connsiteY74" fmla="*/ 0 h 68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16529" h="6849226">
                <a:moveTo>
                  <a:pt x="1801388" y="5504671"/>
                </a:moveTo>
                <a:cubicBezTo>
                  <a:pt x="1904992" y="5504671"/>
                  <a:pt x="2009003" y="5544416"/>
                  <a:pt x="2088635" y="5623907"/>
                </a:cubicBezTo>
                <a:cubicBezTo>
                  <a:pt x="2247901" y="5779644"/>
                  <a:pt x="2247901" y="6035962"/>
                  <a:pt x="2088635" y="6194943"/>
                </a:cubicBezTo>
                <a:cubicBezTo>
                  <a:pt x="1929370" y="6353925"/>
                  <a:pt x="1672594" y="6353925"/>
                  <a:pt x="1516579" y="6194943"/>
                </a:cubicBezTo>
                <a:cubicBezTo>
                  <a:pt x="1357313" y="6035962"/>
                  <a:pt x="1357313" y="5779644"/>
                  <a:pt x="1516579" y="5623907"/>
                </a:cubicBezTo>
                <a:cubicBezTo>
                  <a:pt x="1594586" y="5544416"/>
                  <a:pt x="1697784" y="5504671"/>
                  <a:pt x="1801388" y="5504671"/>
                </a:cubicBezTo>
                <a:close/>
                <a:moveTo>
                  <a:pt x="1696584" y="4364868"/>
                </a:moveTo>
                <a:cubicBezTo>
                  <a:pt x="1802113" y="4364868"/>
                  <a:pt x="1907643" y="4404635"/>
                  <a:pt x="1987195" y="4484170"/>
                </a:cubicBezTo>
                <a:cubicBezTo>
                  <a:pt x="2146300" y="4643240"/>
                  <a:pt x="2146300" y="4906193"/>
                  <a:pt x="1987195" y="5065263"/>
                </a:cubicBezTo>
                <a:cubicBezTo>
                  <a:pt x="1987195" y="5065263"/>
                  <a:pt x="1987195" y="5065263"/>
                  <a:pt x="360615" y="6691481"/>
                </a:cubicBezTo>
                <a:lnTo>
                  <a:pt x="202834" y="6849226"/>
                </a:lnTo>
                <a:lnTo>
                  <a:pt x="1" y="6849226"/>
                </a:lnTo>
                <a:lnTo>
                  <a:pt x="1" y="6838974"/>
                </a:lnTo>
                <a:cubicBezTo>
                  <a:pt x="1" y="6793931"/>
                  <a:pt x="1" y="6613760"/>
                  <a:pt x="1" y="5893076"/>
                </a:cubicBezTo>
                <a:cubicBezTo>
                  <a:pt x="1" y="5893076"/>
                  <a:pt x="1" y="5893076"/>
                  <a:pt x="1405973" y="4484170"/>
                </a:cubicBezTo>
                <a:cubicBezTo>
                  <a:pt x="1485526" y="4404635"/>
                  <a:pt x="1591055" y="4364868"/>
                  <a:pt x="1696584" y="4364868"/>
                </a:cubicBezTo>
                <a:close/>
                <a:moveTo>
                  <a:pt x="5356050" y="3185373"/>
                </a:moveTo>
                <a:cubicBezTo>
                  <a:pt x="5461194" y="3185373"/>
                  <a:pt x="5566745" y="3225159"/>
                  <a:pt x="5647937" y="3304731"/>
                </a:cubicBezTo>
                <a:cubicBezTo>
                  <a:pt x="5807075" y="3463874"/>
                  <a:pt x="5807075" y="3723699"/>
                  <a:pt x="5647937" y="3882843"/>
                </a:cubicBezTo>
                <a:cubicBezTo>
                  <a:pt x="5647937" y="3882843"/>
                  <a:pt x="5647937" y="3882843"/>
                  <a:pt x="4417055" y="5110519"/>
                </a:cubicBezTo>
                <a:cubicBezTo>
                  <a:pt x="4257918" y="5269662"/>
                  <a:pt x="3998101" y="5269662"/>
                  <a:pt x="3838963" y="5110519"/>
                </a:cubicBezTo>
                <a:cubicBezTo>
                  <a:pt x="3679825" y="4951376"/>
                  <a:pt x="3679825" y="4691550"/>
                  <a:pt x="3838963" y="4532407"/>
                </a:cubicBezTo>
                <a:cubicBezTo>
                  <a:pt x="3838963" y="4532407"/>
                  <a:pt x="3838963" y="4532407"/>
                  <a:pt x="5066597" y="3304731"/>
                </a:cubicBezTo>
                <a:cubicBezTo>
                  <a:pt x="5146166" y="3225159"/>
                  <a:pt x="5250905" y="3185373"/>
                  <a:pt x="5356050" y="3185373"/>
                </a:cubicBezTo>
                <a:close/>
                <a:moveTo>
                  <a:pt x="5536808" y="1763773"/>
                </a:moveTo>
                <a:cubicBezTo>
                  <a:pt x="5641519" y="1763773"/>
                  <a:pt x="5746231" y="1804359"/>
                  <a:pt x="5825779" y="1885531"/>
                </a:cubicBezTo>
                <a:cubicBezTo>
                  <a:pt x="5984875" y="2044627"/>
                  <a:pt x="5984875" y="2304377"/>
                  <a:pt x="5825779" y="2463473"/>
                </a:cubicBezTo>
                <a:cubicBezTo>
                  <a:pt x="5825779" y="2463473"/>
                  <a:pt x="5825779" y="2463473"/>
                  <a:pt x="2708786" y="5580466"/>
                </a:cubicBezTo>
                <a:cubicBezTo>
                  <a:pt x="2549689" y="5739562"/>
                  <a:pt x="2286693" y="5739562"/>
                  <a:pt x="2127597" y="5580466"/>
                </a:cubicBezTo>
                <a:cubicBezTo>
                  <a:pt x="1968500" y="5421369"/>
                  <a:pt x="1968500" y="5161620"/>
                  <a:pt x="2127597" y="5002523"/>
                </a:cubicBezTo>
                <a:cubicBezTo>
                  <a:pt x="2127597" y="5002523"/>
                  <a:pt x="2127597" y="5002523"/>
                  <a:pt x="5247836" y="1885531"/>
                </a:cubicBezTo>
                <a:cubicBezTo>
                  <a:pt x="5327384" y="1804359"/>
                  <a:pt x="5432096" y="1763773"/>
                  <a:pt x="5536808" y="1763773"/>
                </a:cubicBezTo>
                <a:close/>
                <a:moveTo>
                  <a:pt x="3838081" y="983508"/>
                </a:moveTo>
                <a:cubicBezTo>
                  <a:pt x="3942817" y="983508"/>
                  <a:pt x="4047552" y="1023291"/>
                  <a:pt x="4127118" y="1102856"/>
                </a:cubicBezTo>
                <a:cubicBezTo>
                  <a:pt x="4286251" y="1265233"/>
                  <a:pt x="4286251" y="1525037"/>
                  <a:pt x="4127118" y="1684167"/>
                </a:cubicBezTo>
                <a:cubicBezTo>
                  <a:pt x="4127118" y="1684167"/>
                  <a:pt x="4127118" y="1684167"/>
                  <a:pt x="834045" y="4977183"/>
                </a:cubicBezTo>
                <a:cubicBezTo>
                  <a:pt x="674913" y="5136313"/>
                  <a:pt x="415104" y="5136313"/>
                  <a:pt x="255971" y="4977183"/>
                </a:cubicBezTo>
                <a:cubicBezTo>
                  <a:pt x="96839" y="4814806"/>
                  <a:pt x="96839" y="4555002"/>
                  <a:pt x="255971" y="4395872"/>
                </a:cubicBezTo>
                <a:cubicBezTo>
                  <a:pt x="255971" y="4395872"/>
                  <a:pt x="255971" y="4395872"/>
                  <a:pt x="3549044" y="1102856"/>
                </a:cubicBezTo>
                <a:cubicBezTo>
                  <a:pt x="3628611" y="1023291"/>
                  <a:pt x="3733346" y="983508"/>
                  <a:pt x="3838081" y="983508"/>
                </a:cubicBezTo>
                <a:close/>
                <a:moveTo>
                  <a:pt x="2974523" y="610447"/>
                </a:moveTo>
                <a:cubicBezTo>
                  <a:pt x="3079249" y="610447"/>
                  <a:pt x="3183974" y="650233"/>
                  <a:pt x="3263533" y="729803"/>
                </a:cubicBezTo>
                <a:cubicBezTo>
                  <a:pt x="3422650" y="888943"/>
                  <a:pt x="3422650" y="1148764"/>
                  <a:pt x="3263533" y="1307904"/>
                </a:cubicBezTo>
                <a:lnTo>
                  <a:pt x="217569" y="4357551"/>
                </a:lnTo>
                <a:cubicBezTo>
                  <a:pt x="155871" y="4419259"/>
                  <a:pt x="77935" y="4454984"/>
                  <a:pt x="0" y="4467975"/>
                </a:cubicBezTo>
                <a:lnTo>
                  <a:pt x="0" y="4465920"/>
                </a:lnTo>
                <a:lnTo>
                  <a:pt x="0" y="4451533"/>
                </a:lnTo>
                <a:lnTo>
                  <a:pt x="0" y="4435862"/>
                </a:lnTo>
                <a:lnTo>
                  <a:pt x="0" y="4412484"/>
                </a:lnTo>
                <a:lnTo>
                  <a:pt x="0" y="4379858"/>
                </a:lnTo>
                <a:lnTo>
                  <a:pt x="0" y="4336441"/>
                </a:lnTo>
                <a:lnTo>
                  <a:pt x="0" y="4280693"/>
                </a:lnTo>
                <a:lnTo>
                  <a:pt x="0" y="4211072"/>
                </a:lnTo>
                <a:lnTo>
                  <a:pt x="0" y="4126038"/>
                </a:lnTo>
                <a:lnTo>
                  <a:pt x="0" y="4024047"/>
                </a:lnTo>
                <a:lnTo>
                  <a:pt x="0" y="3903560"/>
                </a:lnTo>
                <a:lnTo>
                  <a:pt x="0" y="3763034"/>
                </a:lnTo>
                <a:lnTo>
                  <a:pt x="0" y="3600928"/>
                </a:lnTo>
                <a:lnTo>
                  <a:pt x="0" y="3415701"/>
                </a:lnTo>
                <a:cubicBezTo>
                  <a:pt x="0" y="3415701"/>
                  <a:pt x="0" y="3415701"/>
                  <a:pt x="2685514" y="729803"/>
                </a:cubicBezTo>
                <a:cubicBezTo>
                  <a:pt x="2765073" y="650233"/>
                  <a:pt x="2869798" y="610447"/>
                  <a:pt x="2974523" y="610447"/>
                </a:cubicBezTo>
                <a:close/>
                <a:moveTo>
                  <a:pt x="5606520" y="454871"/>
                </a:moveTo>
                <a:cubicBezTo>
                  <a:pt x="5712067" y="454871"/>
                  <a:pt x="5817614" y="494654"/>
                  <a:pt x="5897180" y="574220"/>
                </a:cubicBezTo>
                <a:cubicBezTo>
                  <a:pt x="6056313" y="733353"/>
                  <a:pt x="6056313" y="996409"/>
                  <a:pt x="5897180" y="1155542"/>
                </a:cubicBezTo>
                <a:cubicBezTo>
                  <a:pt x="5897180" y="1155542"/>
                  <a:pt x="5897180" y="1155542"/>
                  <a:pt x="2607355" y="4445367"/>
                </a:cubicBezTo>
                <a:cubicBezTo>
                  <a:pt x="2444975" y="4604500"/>
                  <a:pt x="2185166" y="4604500"/>
                  <a:pt x="2026033" y="4445367"/>
                </a:cubicBezTo>
                <a:cubicBezTo>
                  <a:pt x="1866901" y="4286235"/>
                  <a:pt x="1866901" y="4026426"/>
                  <a:pt x="2026033" y="3867293"/>
                </a:cubicBezTo>
                <a:cubicBezTo>
                  <a:pt x="2026033" y="3867293"/>
                  <a:pt x="2026033" y="3867293"/>
                  <a:pt x="5315859" y="574220"/>
                </a:cubicBezTo>
                <a:cubicBezTo>
                  <a:pt x="5395425" y="494654"/>
                  <a:pt x="5500972" y="454871"/>
                  <a:pt x="5606520" y="454871"/>
                </a:cubicBezTo>
                <a:close/>
                <a:moveTo>
                  <a:pt x="3590538" y="0"/>
                </a:moveTo>
                <a:cubicBezTo>
                  <a:pt x="3694151" y="0"/>
                  <a:pt x="3798170" y="38937"/>
                  <a:pt x="3877809" y="116812"/>
                </a:cubicBezTo>
                <a:cubicBezTo>
                  <a:pt x="4033838" y="275806"/>
                  <a:pt x="4033838" y="532144"/>
                  <a:pt x="3877809" y="687893"/>
                </a:cubicBezTo>
                <a:cubicBezTo>
                  <a:pt x="3718530" y="846887"/>
                  <a:pt x="3461733" y="846887"/>
                  <a:pt x="3305704" y="687893"/>
                </a:cubicBezTo>
                <a:cubicBezTo>
                  <a:pt x="3146425" y="532144"/>
                  <a:pt x="3146425" y="275806"/>
                  <a:pt x="3305704" y="116812"/>
                </a:cubicBezTo>
                <a:cubicBezTo>
                  <a:pt x="3383719" y="38937"/>
                  <a:pt x="3486925" y="0"/>
                  <a:pt x="3590538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E65771-7C11-4A8C-84F4-5192D613DB5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836A395-FD4E-4917-8E6D-2BE4CAD83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7536598-0245-4E2C-BBB9-0BD097E79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884C363C-541B-44AF-8E1E-02C68EDA59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CEAB378-025C-41A6-9397-DD16EC6FD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417A7B-0748-4FAB-875B-381521CB81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6507" y="1"/>
            <a:ext cx="5682319" cy="6857999"/>
          </a:xfrm>
          <a:custGeom>
            <a:avLst/>
            <a:gdLst>
              <a:gd name="connsiteX0" fmla="*/ 3882150 w 5682319"/>
              <a:gd name="connsiteY0" fmla="*/ 4074443 h 6857999"/>
              <a:gd name="connsiteX1" fmla="*/ 4169357 w 5682319"/>
              <a:gd name="connsiteY1" fmla="*/ 4191499 h 6857999"/>
              <a:gd name="connsiteX2" fmla="*/ 4169357 w 5682319"/>
              <a:gd name="connsiteY2" fmla="*/ 4765537 h 6857999"/>
              <a:gd name="connsiteX3" fmla="*/ 2075525 w 5682319"/>
              <a:gd name="connsiteY3" fmla="*/ 6857999 h 6857999"/>
              <a:gd name="connsiteX4" fmla="*/ 929344 w 5682319"/>
              <a:gd name="connsiteY4" fmla="*/ 6857999 h 6857999"/>
              <a:gd name="connsiteX5" fmla="*/ 3594943 w 5682319"/>
              <a:gd name="connsiteY5" fmla="*/ 4191499 h 6857999"/>
              <a:gd name="connsiteX6" fmla="*/ 3882150 w 5682319"/>
              <a:gd name="connsiteY6" fmla="*/ 4074443 h 6857999"/>
              <a:gd name="connsiteX7" fmla="*/ 5682319 w 5682319"/>
              <a:gd name="connsiteY7" fmla="*/ 3317874 h 6857999"/>
              <a:gd name="connsiteX8" fmla="*/ 5682319 w 5682319"/>
              <a:gd name="connsiteY8" fmla="*/ 4466166 h 6857999"/>
              <a:gd name="connsiteX9" fmla="*/ 3668064 w 5682319"/>
              <a:gd name="connsiteY9" fmla="*/ 6479645 h 6857999"/>
              <a:gd name="connsiteX10" fmla="*/ 3096343 w 5682319"/>
              <a:gd name="connsiteY10" fmla="*/ 6479645 h 6857999"/>
              <a:gd name="connsiteX11" fmla="*/ 3096343 w 5682319"/>
              <a:gd name="connsiteY11" fmla="*/ 5905499 h 6857999"/>
              <a:gd name="connsiteX12" fmla="*/ 4185522 w 5682319"/>
              <a:gd name="connsiteY12" fmla="*/ 1341442 h 6857999"/>
              <a:gd name="connsiteX13" fmla="*/ 4472627 w 5682319"/>
              <a:gd name="connsiteY13" fmla="*/ 1460518 h 6857999"/>
              <a:gd name="connsiteX14" fmla="*/ 4472627 w 5682319"/>
              <a:gd name="connsiteY14" fmla="*/ 2034728 h 6857999"/>
              <a:gd name="connsiteX15" fmla="*/ 691303 w 5682319"/>
              <a:gd name="connsiteY15" fmla="*/ 5816052 h 6857999"/>
              <a:gd name="connsiteX16" fmla="*/ 117092 w 5682319"/>
              <a:gd name="connsiteY16" fmla="*/ 5816052 h 6857999"/>
              <a:gd name="connsiteX17" fmla="*/ 117092 w 5682319"/>
              <a:gd name="connsiteY17" fmla="*/ 5241841 h 6857999"/>
              <a:gd name="connsiteX18" fmla="*/ 3898416 w 5682319"/>
              <a:gd name="connsiteY18" fmla="*/ 1460518 h 6857999"/>
              <a:gd name="connsiteX19" fmla="*/ 4185522 w 5682319"/>
              <a:gd name="connsiteY19" fmla="*/ 1341442 h 6857999"/>
              <a:gd name="connsiteX20" fmla="*/ 5682319 w 5682319"/>
              <a:gd name="connsiteY20" fmla="*/ 892174 h 6857999"/>
              <a:gd name="connsiteX21" fmla="*/ 5682319 w 5682319"/>
              <a:gd name="connsiteY21" fmla="*/ 2037686 h 6857999"/>
              <a:gd name="connsiteX22" fmla="*/ 2456186 w 5682319"/>
              <a:gd name="connsiteY22" fmla="*/ 5265226 h 6857999"/>
              <a:gd name="connsiteX23" fmla="*/ 1881887 w 5682319"/>
              <a:gd name="connsiteY23" fmla="*/ 5265226 h 6857999"/>
              <a:gd name="connsiteX24" fmla="*/ 1881887 w 5682319"/>
              <a:gd name="connsiteY24" fmla="*/ 4691147 h 6857999"/>
              <a:gd name="connsiteX25" fmla="*/ 5663793 w 5682319"/>
              <a:gd name="connsiteY25" fmla="*/ 910693 h 6857999"/>
              <a:gd name="connsiteX26" fmla="*/ 5682319 w 5682319"/>
              <a:gd name="connsiteY26" fmla="*/ 892174 h 6857999"/>
              <a:gd name="connsiteX27" fmla="*/ 4144645 w 5682319"/>
              <a:gd name="connsiteY27" fmla="*/ 0 h 6857999"/>
              <a:gd name="connsiteX28" fmla="*/ 5293380 w 5682319"/>
              <a:gd name="connsiteY28" fmla="*/ 0 h 6857999"/>
              <a:gd name="connsiteX29" fmla="*/ 5292555 w 5682319"/>
              <a:gd name="connsiteY29" fmla="*/ 824 h 6857999"/>
              <a:gd name="connsiteX30" fmla="*/ 1910701 w 5682319"/>
              <a:gd name="connsiteY30" fmla="*/ 3380869 h 6857999"/>
              <a:gd name="connsiteX31" fmla="*/ 1338981 w 5682319"/>
              <a:gd name="connsiteY31" fmla="*/ 3380869 h 6857999"/>
              <a:gd name="connsiteX32" fmla="*/ 1338981 w 5682319"/>
              <a:gd name="connsiteY32" fmla="*/ 2806808 h 6857999"/>
              <a:gd name="connsiteX33" fmla="*/ 3889749 w 5682319"/>
              <a:gd name="connsiteY33" fmla="*/ 2550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82319" h="6857999">
                <a:moveTo>
                  <a:pt x="3882150" y="4074443"/>
                </a:moveTo>
                <a:cubicBezTo>
                  <a:pt x="3986048" y="4074443"/>
                  <a:pt x="4089945" y="4113462"/>
                  <a:pt x="4169357" y="4191499"/>
                </a:cubicBezTo>
                <a:cubicBezTo>
                  <a:pt x="4328181" y="4350219"/>
                  <a:pt x="4328181" y="4609462"/>
                  <a:pt x="4169357" y="4765537"/>
                </a:cubicBezTo>
                <a:cubicBezTo>
                  <a:pt x="4169357" y="4765537"/>
                  <a:pt x="4169357" y="4765537"/>
                  <a:pt x="2075525" y="6857999"/>
                </a:cubicBezTo>
                <a:cubicBezTo>
                  <a:pt x="2075525" y="6857999"/>
                  <a:pt x="2075525" y="6857999"/>
                  <a:pt x="929344" y="6857999"/>
                </a:cubicBezTo>
                <a:cubicBezTo>
                  <a:pt x="929344" y="6857999"/>
                  <a:pt x="929344" y="6857999"/>
                  <a:pt x="3594943" y="4191499"/>
                </a:cubicBezTo>
                <a:cubicBezTo>
                  <a:pt x="3674355" y="4113462"/>
                  <a:pt x="3778252" y="4074443"/>
                  <a:pt x="3882150" y="4074443"/>
                </a:cubicBezTo>
                <a:close/>
                <a:moveTo>
                  <a:pt x="5682319" y="3317874"/>
                </a:moveTo>
                <a:cubicBezTo>
                  <a:pt x="5682319" y="3317874"/>
                  <a:pt x="5682319" y="3317874"/>
                  <a:pt x="5682319" y="4466166"/>
                </a:cubicBezTo>
                <a:cubicBezTo>
                  <a:pt x="5682319" y="4466166"/>
                  <a:pt x="5682319" y="4466166"/>
                  <a:pt x="3668064" y="6479645"/>
                </a:cubicBezTo>
                <a:cubicBezTo>
                  <a:pt x="3511899" y="6635749"/>
                  <a:pt x="3252508" y="6635749"/>
                  <a:pt x="3096343" y="6479645"/>
                </a:cubicBezTo>
                <a:cubicBezTo>
                  <a:pt x="2937532" y="6320895"/>
                  <a:pt x="2937532" y="6061603"/>
                  <a:pt x="3096343" y="5905499"/>
                </a:cubicBezTo>
                <a:close/>
                <a:moveTo>
                  <a:pt x="4185522" y="1341442"/>
                </a:moveTo>
                <a:cubicBezTo>
                  <a:pt x="4289382" y="1341442"/>
                  <a:pt x="4393243" y="1381134"/>
                  <a:pt x="4472627" y="1460518"/>
                </a:cubicBezTo>
                <a:cubicBezTo>
                  <a:pt x="4631395" y="1619285"/>
                  <a:pt x="4631395" y="1875960"/>
                  <a:pt x="4472627" y="2034728"/>
                </a:cubicBezTo>
                <a:cubicBezTo>
                  <a:pt x="4472627" y="2034728"/>
                  <a:pt x="4472627" y="2034728"/>
                  <a:pt x="691303" y="5816052"/>
                </a:cubicBezTo>
                <a:cubicBezTo>
                  <a:pt x="532535" y="5972174"/>
                  <a:pt x="275860" y="5972174"/>
                  <a:pt x="117092" y="5816052"/>
                </a:cubicBezTo>
                <a:cubicBezTo>
                  <a:pt x="-39030" y="5657284"/>
                  <a:pt x="-39030" y="5400609"/>
                  <a:pt x="117092" y="5241841"/>
                </a:cubicBezTo>
                <a:cubicBezTo>
                  <a:pt x="117092" y="5241841"/>
                  <a:pt x="117092" y="5241841"/>
                  <a:pt x="3898416" y="1460518"/>
                </a:cubicBezTo>
                <a:cubicBezTo>
                  <a:pt x="3977800" y="1381134"/>
                  <a:pt x="4081661" y="1341442"/>
                  <a:pt x="4185522" y="1341442"/>
                </a:cubicBezTo>
                <a:close/>
                <a:moveTo>
                  <a:pt x="5682319" y="892174"/>
                </a:moveTo>
                <a:cubicBezTo>
                  <a:pt x="5682319" y="892174"/>
                  <a:pt x="5682319" y="892174"/>
                  <a:pt x="5682319" y="2037686"/>
                </a:cubicBezTo>
                <a:cubicBezTo>
                  <a:pt x="5682319" y="2037686"/>
                  <a:pt x="5682319" y="2037686"/>
                  <a:pt x="2456186" y="5265226"/>
                </a:cubicBezTo>
                <a:cubicBezTo>
                  <a:pt x="2297393" y="5421312"/>
                  <a:pt x="2040679" y="5421312"/>
                  <a:pt x="1881887" y="5265226"/>
                </a:cubicBezTo>
                <a:cubicBezTo>
                  <a:pt x="1723094" y="5106495"/>
                  <a:pt x="1723094" y="4849879"/>
                  <a:pt x="1881887" y="4691147"/>
                </a:cubicBezTo>
                <a:lnTo>
                  <a:pt x="5663793" y="910693"/>
                </a:lnTo>
                <a:cubicBezTo>
                  <a:pt x="5669086" y="905402"/>
                  <a:pt x="5677026" y="900111"/>
                  <a:pt x="5682319" y="892174"/>
                </a:cubicBezTo>
                <a:close/>
                <a:moveTo>
                  <a:pt x="4144645" y="0"/>
                </a:moveTo>
                <a:lnTo>
                  <a:pt x="5293380" y="0"/>
                </a:lnTo>
                <a:lnTo>
                  <a:pt x="5292555" y="824"/>
                </a:lnTo>
                <a:cubicBezTo>
                  <a:pt x="5280167" y="13206"/>
                  <a:pt x="5081964" y="211303"/>
                  <a:pt x="1910701" y="3380869"/>
                </a:cubicBezTo>
                <a:cubicBezTo>
                  <a:pt x="1754537" y="3536949"/>
                  <a:pt x="1495145" y="3536949"/>
                  <a:pt x="1338981" y="3380869"/>
                </a:cubicBezTo>
                <a:cubicBezTo>
                  <a:pt x="1180169" y="3222143"/>
                  <a:pt x="1180169" y="2962889"/>
                  <a:pt x="1338981" y="2806808"/>
                </a:cubicBezTo>
                <a:cubicBezTo>
                  <a:pt x="1338981" y="2806808"/>
                  <a:pt x="1338981" y="2806808"/>
                  <a:pt x="3889749" y="2550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DA7DB7-B22C-4B80-97B4-17A8ADF157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57737" y="0"/>
            <a:ext cx="6334262" cy="6858000"/>
          </a:xfrm>
          <a:custGeom>
            <a:avLst/>
            <a:gdLst>
              <a:gd name="connsiteX0" fmla="*/ 4013337 w 6334262"/>
              <a:gd name="connsiteY0" fmla="*/ 5842794 h 6858000"/>
              <a:gd name="connsiteX1" fmla="*/ 4330837 w 6334262"/>
              <a:gd name="connsiteY1" fmla="*/ 5973762 h 6858000"/>
              <a:gd name="connsiteX2" fmla="*/ 4330837 w 6334262"/>
              <a:gd name="connsiteY2" fmla="*/ 6608762 h 6858000"/>
              <a:gd name="connsiteX3" fmla="*/ 3695837 w 6334262"/>
              <a:gd name="connsiteY3" fmla="*/ 6608762 h 6858000"/>
              <a:gd name="connsiteX4" fmla="*/ 3695837 w 6334262"/>
              <a:gd name="connsiteY4" fmla="*/ 5973762 h 6858000"/>
              <a:gd name="connsiteX5" fmla="*/ 4013337 w 6334262"/>
              <a:gd name="connsiteY5" fmla="*/ 5842794 h 6858000"/>
              <a:gd name="connsiteX6" fmla="*/ 3809726 w 6334262"/>
              <a:gd name="connsiteY6" fmla="*/ 4691876 h 6858000"/>
              <a:gd name="connsiteX7" fmla="*/ 4129796 w 6334262"/>
              <a:gd name="connsiteY7" fmla="*/ 4822907 h 6858000"/>
              <a:gd name="connsiteX8" fmla="*/ 4129796 w 6334262"/>
              <a:gd name="connsiteY8" fmla="*/ 5466147 h 6858000"/>
              <a:gd name="connsiteX9" fmla="*/ 2881257 w 6334262"/>
              <a:gd name="connsiteY9" fmla="*/ 6715570 h 6858000"/>
              <a:gd name="connsiteX10" fmla="*/ 2241116 w 6334262"/>
              <a:gd name="connsiteY10" fmla="*/ 6715570 h 6858000"/>
              <a:gd name="connsiteX11" fmla="*/ 2241116 w 6334262"/>
              <a:gd name="connsiteY11" fmla="*/ 6072329 h 6858000"/>
              <a:gd name="connsiteX12" fmla="*/ 3489655 w 6334262"/>
              <a:gd name="connsiteY12" fmla="*/ 4822907 h 6858000"/>
              <a:gd name="connsiteX13" fmla="*/ 3809726 w 6334262"/>
              <a:gd name="connsiteY13" fmla="*/ 4691876 h 6858000"/>
              <a:gd name="connsiteX14" fmla="*/ 6334262 w 6334262"/>
              <a:gd name="connsiteY14" fmla="*/ 3330575 h 6858000"/>
              <a:gd name="connsiteX15" fmla="*/ 6334262 w 6334262"/>
              <a:gd name="connsiteY15" fmla="*/ 4614291 h 6858000"/>
              <a:gd name="connsiteX16" fmla="*/ 5008700 w 6334262"/>
              <a:gd name="connsiteY16" fmla="*/ 5937711 h 6858000"/>
              <a:gd name="connsiteX17" fmla="*/ 4368408 w 6334262"/>
              <a:gd name="connsiteY17" fmla="*/ 5937711 h 6858000"/>
              <a:gd name="connsiteX18" fmla="*/ 4368408 w 6334262"/>
              <a:gd name="connsiteY18" fmla="*/ 5297176 h 6858000"/>
              <a:gd name="connsiteX19" fmla="*/ 4147423 w 6334262"/>
              <a:gd name="connsiteY19" fmla="*/ 3005005 h 6858000"/>
              <a:gd name="connsiteX20" fmla="*/ 4468930 w 6334262"/>
              <a:gd name="connsiteY20" fmla="*/ 3137959 h 6858000"/>
              <a:gd name="connsiteX21" fmla="*/ 4468930 w 6334262"/>
              <a:gd name="connsiteY21" fmla="*/ 3778250 h 6858000"/>
              <a:gd name="connsiteX22" fmla="*/ 1388815 w 6334262"/>
              <a:gd name="connsiteY22" fmla="*/ 6858000 h 6858000"/>
              <a:gd name="connsiteX23" fmla="*/ 1386438 w 6334262"/>
              <a:gd name="connsiteY23" fmla="*/ 6858000 h 6858000"/>
              <a:gd name="connsiteX24" fmla="*/ 1369796 w 6334262"/>
              <a:gd name="connsiteY24" fmla="*/ 6858000 h 6858000"/>
              <a:gd name="connsiteX25" fmla="*/ 1351668 w 6334262"/>
              <a:gd name="connsiteY25" fmla="*/ 6858000 h 6858000"/>
              <a:gd name="connsiteX26" fmla="*/ 1324626 w 6334262"/>
              <a:gd name="connsiteY26" fmla="*/ 6858000 h 6858000"/>
              <a:gd name="connsiteX27" fmla="*/ 1286884 w 6334262"/>
              <a:gd name="connsiteY27" fmla="*/ 6858000 h 6858000"/>
              <a:gd name="connsiteX28" fmla="*/ 1236662 w 6334262"/>
              <a:gd name="connsiteY28" fmla="*/ 6858000 h 6858000"/>
              <a:gd name="connsiteX29" fmla="*/ 1172175 w 6334262"/>
              <a:gd name="connsiteY29" fmla="*/ 6858000 h 6858000"/>
              <a:gd name="connsiteX30" fmla="*/ 1091641 w 6334262"/>
              <a:gd name="connsiteY30" fmla="*/ 6858000 h 6858000"/>
              <a:gd name="connsiteX31" fmla="*/ 993276 w 6334262"/>
              <a:gd name="connsiteY31" fmla="*/ 6858000 h 6858000"/>
              <a:gd name="connsiteX32" fmla="*/ 875297 w 6334262"/>
              <a:gd name="connsiteY32" fmla="*/ 6858000 h 6858000"/>
              <a:gd name="connsiteX33" fmla="*/ 735922 w 6334262"/>
              <a:gd name="connsiteY33" fmla="*/ 6858000 h 6858000"/>
              <a:gd name="connsiteX34" fmla="*/ 573368 w 6334262"/>
              <a:gd name="connsiteY34" fmla="*/ 6858000 h 6858000"/>
              <a:gd name="connsiteX35" fmla="*/ 385850 w 6334262"/>
              <a:gd name="connsiteY35" fmla="*/ 6858000 h 6858000"/>
              <a:gd name="connsiteX36" fmla="*/ 171587 w 6334262"/>
              <a:gd name="connsiteY36" fmla="*/ 6858000 h 6858000"/>
              <a:gd name="connsiteX37" fmla="*/ 280079 w 6334262"/>
              <a:gd name="connsiteY37" fmla="*/ 6683375 h 6858000"/>
              <a:gd name="connsiteX38" fmla="*/ 3825916 w 6334262"/>
              <a:gd name="connsiteY38" fmla="*/ 3137959 h 6858000"/>
              <a:gd name="connsiteX39" fmla="*/ 4147423 w 6334262"/>
              <a:gd name="connsiteY39" fmla="*/ 3005005 h 6858000"/>
              <a:gd name="connsiteX40" fmla="*/ 5753797 w 6334262"/>
              <a:gd name="connsiteY40" fmla="*/ 2747852 h 6858000"/>
              <a:gd name="connsiteX41" fmla="*/ 6075418 w 6334262"/>
              <a:gd name="connsiteY41" fmla="*/ 2880867 h 6858000"/>
              <a:gd name="connsiteX42" fmla="*/ 6075418 w 6334262"/>
              <a:gd name="connsiteY42" fmla="*/ 3524107 h 6858000"/>
              <a:gd name="connsiteX43" fmla="*/ 4825995 w 6334262"/>
              <a:gd name="connsiteY43" fmla="*/ 4773530 h 6858000"/>
              <a:gd name="connsiteX44" fmla="*/ 4182754 w 6334262"/>
              <a:gd name="connsiteY44" fmla="*/ 4773530 h 6858000"/>
              <a:gd name="connsiteX45" fmla="*/ 4182754 w 6334262"/>
              <a:gd name="connsiteY45" fmla="*/ 4130289 h 6858000"/>
              <a:gd name="connsiteX46" fmla="*/ 5432177 w 6334262"/>
              <a:gd name="connsiteY46" fmla="*/ 2880867 h 6858000"/>
              <a:gd name="connsiteX47" fmla="*/ 5753797 w 6334262"/>
              <a:gd name="connsiteY47" fmla="*/ 2747852 h 6858000"/>
              <a:gd name="connsiteX48" fmla="*/ 4256015 w 6334262"/>
              <a:gd name="connsiteY48" fmla="*/ 1544501 h 6858000"/>
              <a:gd name="connsiteX49" fmla="*/ 4577448 w 6334262"/>
              <a:gd name="connsiteY49" fmla="*/ 1677439 h 6858000"/>
              <a:gd name="connsiteX50" fmla="*/ 4577448 w 6334262"/>
              <a:gd name="connsiteY50" fmla="*/ 2317660 h 6858000"/>
              <a:gd name="connsiteX51" fmla="*/ 775805 w 6334262"/>
              <a:gd name="connsiteY51" fmla="*/ 6121949 h 6858000"/>
              <a:gd name="connsiteX52" fmla="*/ 132939 w 6334262"/>
              <a:gd name="connsiteY52" fmla="*/ 6121949 h 6858000"/>
              <a:gd name="connsiteX53" fmla="*/ 132939 w 6334262"/>
              <a:gd name="connsiteY53" fmla="*/ 5479082 h 6858000"/>
              <a:gd name="connsiteX54" fmla="*/ 3934582 w 6334262"/>
              <a:gd name="connsiteY54" fmla="*/ 1677439 h 6858000"/>
              <a:gd name="connsiteX55" fmla="*/ 4256015 w 6334262"/>
              <a:gd name="connsiteY55" fmla="*/ 1544501 h 6858000"/>
              <a:gd name="connsiteX56" fmla="*/ 3595373 w 6334262"/>
              <a:gd name="connsiteY56" fmla="*/ 853935 h 6858000"/>
              <a:gd name="connsiteX57" fmla="*/ 3915470 w 6334262"/>
              <a:gd name="connsiteY57" fmla="*/ 986868 h 6858000"/>
              <a:gd name="connsiteX58" fmla="*/ 3915470 w 6334262"/>
              <a:gd name="connsiteY58" fmla="*/ 1629706 h 6858000"/>
              <a:gd name="connsiteX59" fmla="*/ 1479032 w 6334262"/>
              <a:gd name="connsiteY59" fmla="*/ 4066144 h 6858000"/>
              <a:gd name="connsiteX60" fmla="*/ 836194 w 6334262"/>
              <a:gd name="connsiteY60" fmla="*/ 4066144 h 6858000"/>
              <a:gd name="connsiteX61" fmla="*/ 836194 w 6334262"/>
              <a:gd name="connsiteY61" fmla="*/ 3425951 h 6858000"/>
              <a:gd name="connsiteX62" fmla="*/ 3275276 w 6334262"/>
              <a:gd name="connsiteY62" fmla="*/ 986868 h 6858000"/>
              <a:gd name="connsiteX63" fmla="*/ 3595373 w 6334262"/>
              <a:gd name="connsiteY63" fmla="*/ 853935 h 6858000"/>
              <a:gd name="connsiteX64" fmla="*/ 6334262 w 6334262"/>
              <a:gd name="connsiteY64" fmla="*/ 812799 h 6858000"/>
              <a:gd name="connsiteX65" fmla="*/ 6334262 w 6334262"/>
              <a:gd name="connsiteY65" fmla="*/ 1913228 h 6858000"/>
              <a:gd name="connsiteX66" fmla="*/ 5170406 w 6334262"/>
              <a:gd name="connsiteY66" fmla="*/ 3077142 h 6858000"/>
              <a:gd name="connsiteX67" fmla="*/ 4527640 w 6334262"/>
              <a:gd name="connsiteY67" fmla="*/ 3077142 h 6858000"/>
              <a:gd name="connsiteX68" fmla="*/ 4527640 w 6334262"/>
              <a:gd name="connsiteY68" fmla="*/ 2434344 h 6858000"/>
              <a:gd name="connsiteX69" fmla="*/ 6016847 w 6334262"/>
              <a:gd name="connsiteY69" fmla="*/ 945062 h 6858000"/>
              <a:gd name="connsiteX70" fmla="*/ 6334262 w 6334262"/>
              <a:gd name="connsiteY70" fmla="*/ 812799 h 6858000"/>
              <a:gd name="connsiteX71" fmla="*/ 4280302 w 6334262"/>
              <a:gd name="connsiteY71" fmla="*/ 175418 h 6858000"/>
              <a:gd name="connsiteX72" fmla="*/ 4596479 w 6334262"/>
              <a:gd name="connsiteY72" fmla="*/ 306387 h 6858000"/>
              <a:gd name="connsiteX73" fmla="*/ 4596479 w 6334262"/>
              <a:gd name="connsiteY73" fmla="*/ 941387 h 6858000"/>
              <a:gd name="connsiteX74" fmla="*/ 3964125 w 6334262"/>
              <a:gd name="connsiteY74" fmla="*/ 941387 h 6858000"/>
              <a:gd name="connsiteX75" fmla="*/ 3964125 w 6334262"/>
              <a:gd name="connsiteY75" fmla="*/ 306387 h 6858000"/>
              <a:gd name="connsiteX76" fmla="*/ 4280302 w 6334262"/>
              <a:gd name="connsiteY76" fmla="*/ 175418 h 6858000"/>
              <a:gd name="connsiteX77" fmla="*/ 2910696 w 6334262"/>
              <a:gd name="connsiteY77" fmla="*/ 0 h 6858000"/>
              <a:gd name="connsiteX78" fmla="*/ 2913203 w 6334262"/>
              <a:gd name="connsiteY78" fmla="*/ 0 h 6858000"/>
              <a:gd name="connsiteX79" fmla="*/ 2919157 w 6334262"/>
              <a:gd name="connsiteY79" fmla="*/ 0 h 6858000"/>
              <a:gd name="connsiteX80" fmla="*/ 2930753 w 6334262"/>
              <a:gd name="connsiteY80" fmla="*/ 0 h 6858000"/>
              <a:gd name="connsiteX81" fmla="*/ 2949869 w 6334262"/>
              <a:gd name="connsiteY81" fmla="*/ 0 h 6858000"/>
              <a:gd name="connsiteX82" fmla="*/ 2978387 w 6334262"/>
              <a:gd name="connsiteY82" fmla="*/ 0 h 6858000"/>
              <a:gd name="connsiteX83" fmla="*/ 3018186 w 6334262"/>
              <a:gd name="connsiteY83" fmla="*/ 0 h 6858000"/>
              <a:gd name="connsiteX84" fmla="*/ 3071148 w 6334262"/>
              <a:gd name="connsiteY84" fmla="*/ 0 h 6858000"/>
              <a:gd name="connsiteX85" fmla="*/ 3139152 w 6334262"/>
              <a:gd name="connsiteY85" fmla="*/ 0 h 6858000"/>
              <a:gd name="connsiteX86" fmla="*/ 3224079 w 6334262"/>
              <a:gd name="connsiteY86" fmla="*/ 0 h 6858000"/>
              <a:gd name="connsiteX87" fmla="*/ 3327809 w 6334262"/>
              <a:gd name="connsiteY87" fmla="*/ 0 h 6858000"/>
              <a:gd name="connsiteX88" fmla="*/ 3452222 w 6334262"/>
              <a:gd name="connsiteY88" fmla="*/ 0 h 6858000"/>
              <a:gd name="connsiteX89" fmla="*/ 3599199 w 6334262"/>
              <a:gd name="connsiteY89" fmla="*/ 0 h 6858000"/>
              <a:gd name="connsiteX90" fmla="*/ 3770619 w 6334262"/>
              <a:gd name="connsiteY90" fmla="*/ 0 h 6858000"/>
              <a:gd name="connsiteX91" fmla="*/ 3968364 w 6334262"/>
              <a:gd name="connsiteY91" fmla="*/ 0 h 6858000"/>
              <a:gd name="connsiteX92" fmla="*/ 4077695 w 6334262"/>
              <a:gd name="connsiteY92" fmla="*/ 0 h 6858000"/>
              <a:gd name="connsiteX93" fmla="*/ 4194313 w 6334262"/>
              <a:gd name="connsiteY93" fmla="*/ 0 h 6858000"/>
              <a:gd name="connsiteX94" fmla="*/ 1507981 w 6334262"/>
              <a:gd name="connsiteY94" fmla="*/ 2688167 h 6858000"/>
              <a:gd name="connsiteX95" fmla="*/ 864850 w 6334262"/>
              <a:gd name="connsiteY95" fmla="*/ 2688167 h 6858000"/>
              <a:gd name="connsiteX96" fmla="*/ 864850 w 6334262"/>
              <a:gd name="connsiteY96" fmla="*/ 2045230 h 6858000"/>
              <a:gd name="connsiteX97" fmla="*/ 2910696 w 6334262"/>
              <a:gd name="connsiteY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334262" h="6858000">
                <a:moveTo>
                  <a:pt x="4013337" y="5842794"/>
                </a:moveTo>
                <a:cubicBezTo>
                  <a:pt x="4128431" y="5842793"/>
                  <a:pt x="4243525" y="5886450"/>
                  <a:pt x="4330837" y="5973762"/>
                </a:cubicBezTo>
                <a:cubicBezTo>
                  <a:pt x="4505462" y="6151033"/>
                  <a:pt x="4505462" y="6434137"/>
                  <a:pt x="4330837" y="6608762"/>
                </a:cubicBezTo>
                <a:cubicBezTo>
                  <a:pt x="4156212" y="6783387"/>
                  <a:pt x="3870462" y="6783387"/>
                  <a:pt x="3695837" y="6608762"/>
                </a:cubicBezTo>
                <a:cubicBezTo>
                  <a:pt x="3521212" y="6434137"/>
                  <a:pt x="3521212" y="6151033"/>
                  <a:pt x="3695837" y="5973762"/>
                </a:cubicBezTo>
                <a:cubicBezTo>
                  <a:pt x="3783150" y="5886450"/>
                  <a:pt x="3898243" y="5842793"/>
                  <a:pt x="4013337" y="5842794"/>
                </a:cubicBezTo>
                <a:close/>
                <a:moveTo>
                  <a:pt x="3809726" y="4691876"/>
                </a:moveTo>
                <a:cubicBezTo>
                  <a:pt x="3926115" y="4691876"/>
                  <a:pt x="4042504" y="4735553"/>
                  <a:pt x="4129796" y="4822907"/>
                </a:cubicBezTo>
                <a:cubicBezTo>
                  <a:pt x="4307025" y="5000261"/>
                  <a:pt x="4307025" y="5288793"/>
                  <a:pt x="4129796" y="5466147"/>
                </a:cubicBezTo>
                <a:cubicBezTo>
                  <a:pt x="4129796" y="5466147"/>
                  <a:pt x="4129796" y="5466147"/>
                  <a:pt x="2881257" y="6715570"/>
                </a:cubicBezTo>
                <a:cubicBezTo>
                  <a:pt x="2706673" y="6892924"/>
                  <a:pt x="2415700" y="6892924"/>
                  <a:pt x="2241116" y="6715570"/>
                </a:cubicBezTo>
                <a:cubicBezTo>
                  <a:pt x="2063887" y="6538215"/>
                  <a:pt x="2063887" y="6249683"/>
                  <a:pt x="2241116" y="6072329"/>
                </a:cubicBezTo>
                <a:cubicBezTo>
                  <a:pt x="2241116" y="6072329"/>
                  <a:pt x="2241116" y="6072329"/>
                  <a:pt x="3489655" y="4822907"/>
                </a:cubicBezTo>
                <a:cubicBezTo>
                  <a:pt x="3576947" y="4735553"/>
                  <a:pt x="3693336" y="4691876"/>
                  <a:pt x="3809726" y="4691876"/>
                </a:cubicBezTo>
                <a:close/>
                <a:moveTo>
                  <a:pt x="6334262" y="3330575"/>
                </a:moveTo>
                <a:cubicBezTo>
                  <a:pt x="6334262" y="3330575"/>
                  <a:pt x="6334262" y="3330575"/>
                  <a:pt x="6334262" y="4614291"/>
                </a:cubicBezTo>
                <a:cubicBezTo>
                  <a:pt x="6334262" y="4614291"/>
                  <a:pt x="6334262" y="4614291"/>
                  <a:pt x="5008700" y="5937711"/>
                </a:cubicBezTo>
                <a:cubicBezTo>
                  <a:pt x="4834074" y="6115049"/>
                  <a:pt x="4543033" y="6115049"/>
                  <a:pt x="4368408" y="5937711"/>
                </a:cubicBezTo>
                <a:cubicBezTo>
                  <a:pt x="4191137" y="5763019"/>
                  <a:pt x="4191137" y="5474514"/>
                  <a:pt x="4368408" y="5297176"/>
                </a:cubicBezTo>
                <a:close/>
                <a:moveTo>
                  <a:pt x="4147423" y="3005005"/>
                </a:moveTo>
                <a:cubicBezTo>
                  <a:pt x="4263853" y="3005005"/>
                  <a:pt x="4380284" y="3049323"/>
                  <a:pt x="4468930" y="3137959"/>
                </a:cubicBezTo>
                <a:cubicBezTo>
                  <a:pt x="4643575" y="3312583"/>
                  <a:pt x="4643575" y="3603625"/>
                  <a:pt x="4468930" y="3778250"/>
                </a:cubicBezTo>
                <a:cubicBezTo>
                  <a:pt x="4468930" y="3778250"/>
                  <a:pt x="4468930" y="3778250"/>
                  <a:pt x="1388815" y="6858000"/>
                </a:cubicBezTo>
                <a:lnTo>
                  <a:pt x="1386438" y="6858000"/>
                </a:lnTo>
                <a:lnTo>
                  <a:pt x="1369796" y="6858000"/>
                </a:lnTo>
                <a:lnTo>
                  <a:pt x="1351668" y="6858000"/>
                </a:lnTo>
                <a:lnTo>
                  <a:pt x="1324626" y="6858000"/>
                </a:lnTo>
                <a:lnTo>
                  <a:pt x="1286884" y="6858000"/>
                </a:lnTo>
                <a:lnTo>
                  <a:pt x="1236662" y="6858000"/>
                </a:lnTo>
                <a:lnTo>
                  <a:pt x="1172175" y="6858000"/>
                </a:lnTo>
                <a:lnTo>
                  <a:pt x="1091641" y="6858000"/>
                </a:lnTo>
                <a:lnTo>
                  <a:pt x="993276" y="6858000"/>
                </a:lnTo>
                <a:lnTo>
                  <a:pt x="875297" y="6858000"/>
                </a:lnTo>
                <a:lnTo>
                  <a:pt x="735922" y="6858000"/>
                </a:lnTo>
                <a:lnTo>
                  <a:pt x="573368" y="6858000"/>
                </a:lnTo>
                <a:lnTo>
                  <a:pt x="385850" y="6858000"/>
                </a:lnTo>
                <a:lnTo>
                  <a:pt x="171587" y="6858000"/>
                </a:lnTo>
                <a:cubicBezTo>
                  <a:pt x="192756" y="6794500"/>
                  <a:pt x="229802" y="6733646"/>
                  <a:pt x="280079" y="6683375"/>
                </a:cubicBezTo>
                <a:cubicBezTo>
                  <a:pt x="280079" y="6683375"/>
                  <a:pt x="280079" y="6683375"/>
                  <a:pt x="3825916" y="3137959"/>
                </a:cubicBezTo>
                <a:cubicBezTo>
                  <a:pt x="3914562" y="3049323"/>
                  <a:pt x="4030992" y="3005005"/>
                  <a:pt x="4147423" y="3005005"/>
                </a:cubicBezTo>
                <a:close/>
                <a:moveTo>
                  <a:pt x="5753797" y="2747852"/>
                </a:moveTo>
                <a:cubicBezTo>
                  <a:pt x="5870269" y="2747852"/>
                  <a:pt x="5986740" y="2792190"/>
                  <a:pt x="6075418" y="2880867"/>
                </a:cubicBezTo>
                <a:cubicBezTo>
                  <a:pt x="6250125" y="3058222"/>
                  <a:pt x="6250125" y="3346754"/>
                  <a:pt x="6075418" y="3524107"/>
                </a:cubicBezTo>
                <a:cubicBezTo>
                  <a:pt x="6075418" y="3524107"/>
                  <a:pt x="6075418" y="3524107"/>
                  <a:pt x="4825995" y="4773530"/>
                </a:cubicBezTo>
                <a:cubicBezTo>
                  <a:pt x="4648641" y="4948237"/>
                  <a:pt x="4360109" y="4948237"/>
                  <a:pt x="4182754" y="4773530"/>
                </a:cubicBezTo>
                <a:cubicBezTo>
                  <a:pt x="4005400" y="4596175"/>
                  <a:pt x="4005400" y="4307643"/>
                  <a:pt x="4182754" y="4130289"/>
                </a:cubicBezTo>
                <a:cubicBezTo>
                  <a:pt x="4182754" y="4130289"/>
                  <a:pt x="4182754" y="4130289"/>
                  <a:pt x="5432177" y="2880867"/>
                </a:cubicBezTo>
                <a:cubicBezTo>
                  <a:pt x="5520854" y="2792190"/>
                  <a:pt x="5637325" y="2747852"/>
                  <a:pt x="5753797" y="2747852"/>
                </a:cubicBezTo>
                <a:close/>
                <a:moveTo>
                  <a:pt x="4256015" y="1544501"/>
                </a:moveTo>
                <a:cubicBezTo>
                  <a:pt x="4372419" y="1544501"/>
                  <a:pt x="4488823" y="1588814"/>
                  <a:pt x="4577448" y="1677439"/>
                </a:cubicBezTo>
                <a:cubicBezTo>
                  <a:pt x="4754700" y="1854691"/>
                  <a:pt x="4754700" y="2143055"/>
                  <a:pt x="4577448" y="2317660"/>
                </a:cubicBezTo>
                <a:cubicBezTo>
                  <a:pt x="4577448" y="2317660"/>
                  <a:pt x="4577448" y="2317660"/>
                  <a:pt x="775805" y="6121949"/>
                </a:cubicBezTo>
                <a:cubicBezTo>
                  <a:pt x="598554" y="6299200"/>
                  <a:pt x="310190" y="6299200"/>
                  <a:pt x="132939" y="6121949"/>
                </a:cubicBezTo>
                <a:cubicBezTo>
                  <a:pt x="-44313" y="5944698"/>
                  <a:pt x="-44313" y="5656333"/>
                  <a:pt x="132939" y="5479082"/>
                </a:cubicBezTo>
                <a:cubicBezTo>
                  <a:pt x="132939" y="5479082"/>
                  <a:pt x="132939" y="5479082"/>
                  <a:pt x="3934582" y="1677439"/>
                </a:cubicBezTo>
                <a:cubicBezTo>
                  <a:pt x="4023208" y="1588814"/>
                  <a:pt x="4139612" y="1544501"/>
                  <a:pt x="4256015" y="1544501"/>
                </a:cubicBezTo>
                <a:close/>
                <a:moveTo>
                  <a:pt x="3595373" y="853935"/>
                </a:moveTo>
                <a:cubicBezTo>
                  <a:pt x="3711772" y="853935"/>
                  <a:pt x="3828171" y="898246"/>
                  <a:pt x="3915470" y="986868"/>
                </a:cubicBezTo>
                <a:cubicBezTo>
                  <a:pt x="4092713" y="1164111"/>
                  <a:pt x="4092713" y="1452463"/>
                  <a:pt x="3915470" y="1629706"/>
                </a:cubicBezTo>
                <a:cubicBezTo>
                  <a:pt x="3915470" y="1629706"/>
                  <a:pt x="3915470" y="1629706"/>
                  <a:pt x="1479032" y="4066144"/>
                </a:cubicBezTo>
                <a:cubicBezTo>
                  <a:pt x="1301789" y="4243387"/>
                  <a:pt x="1013437" y="4243387"/>
                  <a:pt x="836194" y="4066144"/>
                </a:cubicBezTo>
                <a:cubicBezTo>
                  <a:pt x="658950" y="3891545"/>
                  <a:pt x="658950" y="3603194"/>
                  <a:pt x="836194" y="3425951"/>
                </a:cubicBezTo>
                <a:cubicBezTo>
                  <a:pt x="836194" y="3425951"/>
                  <a:pt x="836194" y="3425951"/>
                  <a:pt x="3275276" y="986868"/>
                </a:cubicBezTo>
                <a:cubicBezTo>
                  <a:pt x="3362575" y="898246"/>
                  <a:pt x="3478974" y="853935"/>
                  <a:pt x="3595373" y="853935"/>
                </a:cubicBezTo>
                <a:close/>
                <a:moveTo>
                  <a:pt x="6334262" y="812799"/>
                </a:moveTo>
                <a:cubicBezTo>
                  <a:pt x="6334262" y="812799"/>
                  <a:pt x="6334262" y="812799"/>
                  <a:pt x="6334262" y="1913228"/>
                </a:cubicBezTo>
                <a:cubicBezTo>
                  <a:pt x="6334262" y="1913228"/>
                  <a:pt x="6334262" y="1913228"/>
                  <a:pt x="5170406" y="3077142"/>
                </a:cubicBezTo>
                <a:cubicBezTo>
                  <a:pt x="4993183" y="3254375"/>
                  <a:pt x="4704864" y="3254375"/>
                  <a:pt x="4527640" y="3077142"/>
                </a:cubicBezTo>
                <a:cubicBezTo>
                  <a:pt x="4353062" y="2899910"/>
                  <a:pt x="4353062" y="2611577"/>
                  <a:pt x="4527640" y="2434344"/>
                </a:cubicBezTo>
                <a:lnTo>
                  <a:pt x="6016847" y="945062"/>
                </a:lnTo>
                <a:cubicBezTo>
                  <a:pt x="6104136" y="857769"/>
                  <a:pt x="6220522" y="815445"/>
                  <a:pt x="6334262" y="812799"/>
                </a:cubicBezTo>
                <a:close/>
                <a:moveTo>
                  <a:pt x="4280302" y="175418"/>
                </a:moveTo>
                <a:cubicBezTo>
                  <a:pt x="4394734" y="175418"/>
                  <a:pt x="4509167" y="219075"/>
                  <a:pt x="4596479" y="306387"/>
                </a:cubicBezTo>
                <a:cubicBezTo>
                  <a:pt x="4773750" y="481012"/>
                  <a:pt x="4773750" y="766762"/>
                  <a:pt x="4596479" y="941387"/>
                </a:cubicBezTo>
                <a:cubicBezTo>
                  <a:pt x="4421854" y="1116012"/>
                  <a:pt x="4138750" y="1116012"/>
                  <a:pt x="3964125" y="941387"/>
                </a:cubicBezTo>
                <a:cubicBezTo>
                  <a:pt x="3789500" y="766762"/>
                  <a:pt x="3789500" y="481012"/>
                  <a:pt x="3964125" y="306387"/>
                </a:cubicBezTo>
                <a:cubicBezTo>
                  <a:pt x="4051438" y="219075"/>
                  <a:pt x="4165870" y="175418"/>
                  <a:pt x="4280302" y="175418"/>
                </a:cubicBezTo>
                <a:close/>
                <a:moveTo>
                  <a:pt x="2910696" y="0"/>
                </a:moveTo>
                <a:lnTo>
                  <a:pt x="2913203" y="0"/>
                </a:lnTo>
                <a:lnTo>
                  <a:pt x="2919157" y="0"/>
                </a:lnTo>
                <a:lnTo>
                  <a:pt x="2930753" y="0"/>
                </a:lnTo>
                <a:lnTo>
                  <a:pt x="2949869" y="0"/>
                </a:lnTo>
                <a:lnTo>
                  <a:pt x="2978387" y="0"/>
                </a:lnTo>
                <a:lnTo>
                  <a:pt x="3018186" y="0"/>
                </a:lnTo>
                <a:lnTo>
                  <a:pt x="3071148" y="0"/>
                </a:lnTo>
                <a:lnTo>
                  <a:pt x="3139152" y="0"/>
                </a:lnTo>
                <a:lnTo>
                  <a:pt x="3224079" y="0"/>
                </a:lnTo>
                <a:lnTo>
                  <a:pt x="3327809" y="0"/>
                </a:lnTo>
                <a:lnTo>
                  <a:pt x="3452222" y="0"/>
                </a:lnTo>
                <a:lnTo>
                  <a:pt x="3599199" y="0"/>
                </a:lnTo>
                <a:lnTo>
                  <a:pt x="3770619" y="0"/>
                </a:lnTo>
                <a:lnTo>
                  <a:pt x="3968364" y="0"/>
                </a:lnTo>
                <a:lnTo>
                  <a:pt x="4077695" y="0"/>
                </a:lnTo>
                <a:lnTo>
                  <a:pt x="4194313" y="0"/>
                </a:lnTo>
                <a:cubicBezTo>
                  <a:pt x="4194313" y="0"/>
                  <a:pt x="4194313" y="0"/>
                  <a:pt x="1507981" y="2688167"/>
                </a:cubicBezTo>
                <a:cubicBezTo>
                  <a:pt x="1330657" y="2865438"/>
                  <a:pt x="1042174" y="2865438"/>
                  <a:pt x="864850" y="2688167"/>
                </a:cubicBezTo>
                <a:cubicBezTo>
                  <a:pt x="687525" y="2510896"/>
                  <a:pt x="687525" y="2222501"/>
                  <a:pt x="864850" y="2045230"/>
                </a:cubicBezTo>
                <a:cubicBezTo>
                  <a:pt x="864850" y="2045230"/>
                  <a:pt x="864850" y="2045230"/>
                  <a:pt x="2910696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83210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FD4295F-BFEF-40BB-96E1-F34FC9123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126163" cy="6858000"/>
          </a:xfrm>
          <a:custGeom>
            <a:avLst/>
            <a:gdLst>
              <a:gd name="connsiteX0" fmla="*/ 4652238 w 6126163"/>
              <a:gd name="connsiteY0" fmla="*/ 1812535 h 6858000"/>
              <a:gd name="connsiteX1" fmla="*/ 5095371 w 6126163"/>
              <a:gd name="connsiteY1" fmla="*/ 1997101 h 6858000"/>
              <a:gd name="connsiteX2" fmla="*/ 5095371 w 6126163"/>
              <a:gd name="connsiteY2" fmla="*/ 2883547 h 6858000"/>
              <a:gd name="connsiteX3" fmla="*/ 1482731 w 6126163"/>
              <a:gd name="connsiteY3" fmla="*/ 6496919 h 6858000"/>
              <a:gd name="connsiteX4" fmla="*/ 1121723 w 6126163"/>
              <a:gd name="connsiteY4" fmla="*/ 6858000 h 6858000"/>
              <a:gd name="connsiteX5" fmla="*/ 0 w 6126163"/>
              <a:gd name="connsiteY5" fmla="*/ 6858000 h 6858000"/>
              <a:gd name="connsiteX6" fmla="*/ 0 w 6126163"/>
              <a:gd name="connsiteY6" fmla="*/ 6856730 h 6858000"/>
              <a:gd name="connsiteX7" fmla="*/ 0 w 6126163"/>
              <a:gd name="connsiteY7" fmla="*/ 6847830 h 6858000"/>
              <a:gd name="connsiteX8" fmla="*/ 0 w 6126163"/>
              <a:gd name="connsiteY8" fmla="*/ 6823674 h 6858000"/>
              <a:gd name="connsiteX9" fmla="*/ 0 w 6126163"/>
              <a:gd name="connsiteY9" fmla="*/ 6776633 h 6858000"/>
              <a:gd name="connsiteX10" fmla="*/ 0 w 6126163"/>
              <a:gd name="connsiteY10" fmla="*/ 6742148 h 6858000"/>
              <a:gd name="connsiteX11" fmla="*/ 0 w 6126163"/>
              <a:gd name="connsiteY11" fmla="*/ 6699080 h 6858000"/>
              <a:gd name="connsiteX12" fmla="*/ 0 w 6126163"/>
              <a:gd name="connsiteY12" fmla="*/ 6646477 h 6858000"/>
              <a:gd name="connsiteX13" fmla="*/ 0 w 6126163"/>
              <a:gd name="connsiteY13" fmla="*/ 6583385 h 6858000"/>
              <a:gd name="connsiteX14" fmla="*/ 0 w 6126163"/>
              <a:gd name="connsiteY14" fmla="*/ 6508851 h 6858000"/>
              <a:gd name="connsiteX15" fmla="*/ 0 w 6126163"/>
              <a:gd name="connsiteY15" fmla="*/ 6421921 h 6858000"/>
              <a:gd name="connsiteX16" fmla="*/ 0 w 6126163"/>
              <a:gd name="connsiteY16" fmla="*/ 6321642 h 6858000"/>
              <a:gd name="connsiteX17" fmla="*/ 0 w 6126163"/>
              <a:gd name="connsiteY17" fmla="*/ 6207059 h 6858000"/>
              <a:gd name="connsiteX18" fmla="*/ 4209104 w 6126163"/>
              <a:gd name="connsiteY18" fmla="*/ 1997101 h 6858000"/>
              <a:gd name="connsiteX19" fmla="*/ 4652238 w 6126163"/>
              <a:gd name="connsiteY19" fmla="*/ 1812535 h 6858000"/>
              <a:gd name="connsiteX20" fmla="*/ 2968625 w 6126163"/>
              <a:gd name="connsiteY20" fmla="*/ 0 h 6858000"/>
              <a:gd name="connsiteX21" fmla="*/ 6126163 w 6126163"/>
              <a:gd name="connsiteY21" fmla="*/ 0 h 6858000"/>
              <a:gd name="connsiteX22" fmla="*/ 0 w 6126163"/>
              <a:gd name="connsiteY22" fmla="*/ 6127750 h 6858000"/>
              <a:gd name="connsiteX23" fmla="*/ 0 w 6126163"/>
              <a:gd name="connsiteY23" fmla="*/ 2968625 h 6858000"/>
              <a:gd name="connsiteX24" fmla="*/ 1129242 w 6126163"/>
              <a:gd name="connsiteY24" fmla="*/ 0 h 6858000"/>
              <a:gd name="connsiteX25" fmla="*/ 1132705 w 6126163"/>
              <a:gd name="connsiteY25" fmla="*/ 0 h 6858000"/>
              <a:gd name="connsiteX26" fmla="*/ 1140928 w 6126163"/>
              <a:gd name="connsiteY26" fmla="*/ 0 h 6858000"/>
              <a:gd name="connsiteX27" fmla="*/ 1156941 w 6126163"/>
              <a:gd name="connsiteY27" fmla="*/ 0 h 6858000"/>
              <a:gd name="connsiteX28" fmla="*/ 1183341 w 6126163"/>
              <a:gd name="connsiteY28" fmla="*/ 0 h 6858000"/>
              <a:gd name="connsiteX29" fmla="*/ 1222725 w 6126163"/>
              <a:gd name="connsiteY29" fmla="*/ 0 h 6858000"/>
              <a:gd name="connsiteX30" fmla="*/ 1277689 w 6126163"/>
              <a:gd name="connsiteY30" fmla="*/ 0 h 6858000"/>
              <a:gd name="connsiteX31" fmla="*/ 1350831 w 6126163"/>
              <a:gd name="connsiteY31" fmla="*/ 0 h 6858000"/>
              <a:gd name="connsiteX32" fmla="*/ 1444746 w 6126163"/>
              <a:gd name="connsiteY32" fmla="*/ 0 h 6858000"/>
              <a:gd name="connsiteX33" fmla="*/ 1562032 w 6126163"/>
              <a:gd name="connsiteY33" fmla="*/ 0 h 6858000"/>
              <a:gd name="connsiteX34" fmla="*/ 1705286 w 6126163"/>
              <a:gd name="connsiteY34" fmla="*/ 0 h 6858000"/>
              <a:gd name="connsiteX35" fmla="*/ 1787462 w 6126163"/>
              <a:gd name="connsiteY35" fmla="*/ 0 h 6858000"/>
              <a:gd name="connsiteX36" fmla="*/ 1877103 w 6126163"/>
              <a:gd name="connsiteY36" fmla="*/ 0 h 6858000"/>
              <a:gd name="connsiteX37" fmla="*/ 1974535 w 6126163"/>
              <a:gd name="connsiteY37" fmla="*/ 0 h 6858000"/>
              <a:gd name="connsiteX38" fmla="*/ 2080082 w 6126163"/>
              <a:gd name="connsiteY38" fmla="*/ 0 h 6858000"/>
              <a:gd name="connsiteX39" fmla="*/ 2194068 w 6126163"/>
              <a:gd name="connsiteY39" fmla="*/ 0 h 6858000"/>
              <a:gd name="connsiteX40" fmla="*/ 2316818 w 6126163"/>
              <a:gd name="connsiteY40" fmla="*/ 0 h 6858000"/>
              <a:gd name="connsiteX41" fmla="*/ 2448657 w 6126163"/>
              <a:gd name="connsiteY41" fmla="*/ 0 h 6858000"/>
              <a:gd name="connsiteX42" fmla="*/ 2589909 w 6126163"/>
              <a:gd name="connsiteY42" fmla="*/ 0 h 6858000"/>
              <a:gd name="connsiteX43" fmla="*/ 2740898 w 6126163"/>
              <a:gd name="connsiteY43" fmla="*/ 0 h 6858000"/>
              <a:gd name="connsiteX44" fmla="*/ 2901950 w 6126163"/>
              <a:gd name="connsiteY44" fmla="*/ 0 h 6858000"/>
              <a:gd name="connsiteX45" fmla="*/ 1176867 w 6126163"/>
              <a:gd name="connsiteY45" fmla="*/ 1728193 h 6858000"/>
              <a:gd name="connsiteX46" fmla="*/ 287867 w 6126163"/>
              <a:gd name="connsiteY46" fmla="*/ 1728193 h 6858000"/>
              <a:gd name="connsiteX47" fmla="*/ 287867 w 6126163"/>
              <a:gd name="connsiteY47" fmla="*/ 841601 h 6858000"/>
              <a:gd name="connsiteX48" fmla="*/ 1129242 w 6126163"/>
              <a:gd name="connsiteY4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126163" h="6858000">
                <a:moveTo>
                  <a:pt x="4652238" y="1812535"/>
                </a:moveTo>
                <a:cubicBezTo>
                  <a:pt x="4812956" y="1812535"/>
                  <a:pt x="4973675" y="1874057"/>
                  <a:pt x="5095371" y="1997101"/>
                </a:cubicBezTo>
                <a:cubicBezTo>
                  <a:pt x="5338763" y="2240543"/>
                  <a:pt x="5338763" y="2637459"/>
                  <a:pt x="5095371" y="2883547"/>
                </a:cubicBezTo>
                <a:cubicBezTo>
                  <a:pt x="5095371" y="2883547"/>
                  <a:pt x="5095371" y="2883547"/>
                  <a:pt x="1482731" y="6496919"/>
                </a:cubicBezTo>
                <a:lnTo>
                  <a:pt x="1121723" y="6858000"/>
                </a:lnTo>
                <a:lnTo>
                  <a:pt x="0" y="6858000"/>
                </a:lnTo>
                <a:lnTo>
                  <a:pt x="0" y="6856730"/>
                </a:lnTo>
                <a:lnTo>
                  <a:pt x="0" y="6847830"/>
                </a:lnTo>
                <a:lnTo>
                  <a:pt x="0" y="6823674"/>
                </a:lnTo>
                <a:lnTo>
                  <a:pt x="0" y="6776633"/>
                </a:lnTo>
                <a:lnTo>
                  <a:pt x="0" y="6742148"/>
                </a:lnTo>
                <a:lnTo>
                  <a:pt x="0" y="6699080"/>
                </a:lnTo>
                <a:lnTo>
                  <a:pt x="0" y="6646477"/>
                </a:lnTo>
                <a:lnTo>
                  <a:pt x="0" y="6583385"/>
                </a:lnTo>
                <a:lnTo>
                  <a:pt x="0" y="6508851"/>
                </a:lnTo>
                <a:lnTo>
                  <a:pt x="0" y="6421921"/>
                </a:lnTo>
                <a:lnTo>
                  <a:pt x="0" y="6321642"/>
                </a:lnTo>
                <a:lnTo>
                  <a:pt x="0" y="6207059"/>
                </a:lnTo>
                <a:cubicBezTo>
                  <a:pt x="0" y="6207059"/>
                  <a:pt x="0" y="6207059"/>
                  <a:pt x="4209104" y="1997101"/>
                </a:cubicBezTo>
                <a:cubicBezTo>
                  <a:pt x="4330800" y="1874057"/>
                  <a:pt x="4491519" y="1812535"/>
                  <a:pt x="4652238" y="1812535"/>
                </a:cubicBezTo>
                <a:close/>
                <a:moveTo>
                  <a:pt x="2968625" y="0"/>
                </a:moveTo>
                <a:lnTo>
                  <a:pt x="6126163" y="0"/>
                </a:lnTo>
                <a:lnTo>
                  <a:pt x="0" y="6127750"/>
                </a:lnTo>
                <a:lnTo>
                  <a:pt x="0" y="2968625"/>
                </a:lnTo>
                <a:close/>
                <a:moveTo>
                  <a:pt x="1129242" y="0"/>
                </a:moveTo>
                <a:lnTo>
                  <a:pt x="1132705" y="0"/>
                </a:lnTo>
                <a:lnTo>
                  <a:pt x="1140928" y="0"/>
                </a:lnTo>
                <a:lnTo>
                  <a:pt x="1156941" y="0"/>
                </a:lnTo>
                <a:lnTo>
                  <a:pt x="1183341" y="0"/>
                </a:lnTo>
                <a:lnTo>
                  <a:pt x="1222725" y="0"/>
                </a:lnTo>
                <a:lnTo>
                  <a:pt x="1277689" y="0"/>
                </a:lnTo>
                <a:lnTo>
                  <a:pt x="1350831" y="0"/>
                </a:lnTo>
                <a:lnTo>
                  <a:pt x="1444746" y="0"/>
                </a:lnTo>
                <a:lnTo>
                  <a:pt x="1562032" y="0"/>
                </a:lnTo>
                <a:lnTo>
                  <a:pt x="1705286" y="0"/>
                </a:lnTo>
                <a:lnTo>
                  <a:pt x="1787462" y="0"/>
                </a:lnTo>
                <a:lnTo>
                  <a:pt x="1877103" y="0"/>
                </a:lnTo>
                <a:lnTo>
                  <a:pt x="1974535" y="0"/>
                </a:lnTo>
                <a:lnTo>
                  <a:pt x="2080082" y="0"/>
                </a:lnTo>
                <a:lnTo>
                  <a:pt x="2194068" y="0"/>
                </a:lnTo>
                <a:lnTo>
                  <a:pt x="2316818" y="0"/>
                </a:lnTo>
                <a:lnTo>
                  <a:pt x="2448657" y="0"/>
                </a:lnTo>
                <a:lnTo>
                  <a:pt x="2589909" y="0"/>
                </a:lnTo>
                <a:lnTo>
                  <a:pt x="2740898" y="0"/>
                </a:lnTo>
                <a:lnTo>
                  <a:pt x="2901950" y="0"/>
                </a:lnTo>
                <a:cubicBezTo>
                  <a:pt x="2901950" y="0"/>
                  <a:pt x="2901950" y="0"/>
                  <a:pt x="1176867" y="1728193"/>
                </a:cubicBezTo>
                <a:cubicBezTo>
                  <a:pt x="930804" y="1971675"/>
                  <a:pt x="533929" y="1971675"/>
                  <a:pt x="287867" y="1728193"/>
                </a:cubicBezTo>
                <a:cubicBezTo>
                  <a:pt x="44450" y="1484711"/>
                  <a:pt x="44450" y="1085083"/>
                  <a:pt x="287867" y="841601"/>
                </a:cubicBezTo>
                <a:cubicBezTo>
                  <a:pt x="287867" y="841601"/>
                  <a:pt x="287867" y="841601"/>
                  <a:pt x="112924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77C4B3-1DF5-42C4-88D3-7A8FDF1437C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E827BD4-C372-4180-AA85-8A9DEF2FF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F2E8CDF-5D20-4D7F-A039-FA664F07CF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E6AE06-6C45-4DED-9551-699DA73FFB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10A531-85B9-4009-BD82-A503C2912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20" name="Freeform 13">
            <a:extLst>
              <a:ext uri="{FF2B5EF4-FFF2-40B4-BE49-F238E27FC236}">
                <a16:creationId xmlns:a16="http://schemas.microsoft.com/office/drawing/2014/main" id="{FCFE8574-3DDA-44E9-B82B-2F9AA30C2615}"/>
              </a:ext>
            </a:extLst>
          </p:cNvPr>
          <p:cNvSpPr>
            <a:spLocks/>
          </p:cNvSpPr>
          <p:nvPr userDrawn="1"/>
        </p:nvSpPr>
        <p:spPr bwMode="auto">
          <a:xfrm>
            <a:off x="0" y="1666875"/>
            <a:ext cx="455613" cy="1235075"/>
          </a:xfrm>
          <a:custGeom>
            <a:avLst/>
            <a:gdLst>
              <a:gd name="T0" fmla="*/ 80 w 172"/>
              <a:gd name="T1" fmla="*/ 53 h 467"/>
              <a:gd name="T2" fmla="*/ 80 w 172"/>
              <a:gd name="T3" fmla="*/ 53 h 467"/>
              <a:gd name="T4" fmla="*/ 0 w 172"/>
              <a:gd name="T5" fmla="*/ 0 h 467"/>
              <a:gd name="T6" fmla="*/ 0 w 172"/>
              <a:gd name="T7" fmla="*/ 467 h 467"/>
              <a:gd name="T8" fmla="*/ 80 w 172"/>
              <a:gd name="T9" fmla="*/ 388 h 467"/>
              <a:gd name="T10" fmla="*/ 80 w 172"/>
              <a:gd name="T11" fmla="*/ 5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67"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56" y="29"/>
                  <a:pt x="29" y="12"/>
                  <a:pt x="0" y="0"/>
                </a:cubicBezTo>
                <a:cubicBezTo>
                  <a:pt x="0" y="467"/>
                  <a:pt x="0" y="467"/>
                  <a:pt x="0" y="467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172" y="295"/>
                  <a:pt x="172" y="145"/>
                  <a:pt x="80" y="53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EBE5F009-828D-4CEF-96D5-43F75AD903F9}"/>
              </a:ext>
            </a:extLst>
          </p:cNvPr>
          <p:cNvSpPr>
            <a:spLocks/>
          </p:cNvSpPr>
          <p:nvPr userDrawn="1"/>
        </p:nvSpPr>
        <p:spPr bwMode="auto">
          <a:xfrm>
            <a:off x="4938713" y="0"/>
            <a:ext cx="3021013" cy="2154238"/>
          </a:xfrm>
          <a:custGeom>
            <a:avLst/>
            <a:gdLst>
              <a:gd name="T0" fmla="*/ 92 w 1142"/>
              <a:gd name="T1" fmla="*/ 722 h 814"/>
              <a:gd name="T2" fmla="*/ 92 w 1142"/>
              <a:gd name="T3" fmla="*/ 722 h 814"/>
              <a:gd name="T4" fmla="*/ 427 w 1142"/>
              <a:gd name="T5" fmla="*/ 722 h 814"/>
              <a:gd name="T6" fmla="*/ 1111 w 1142"/>
              <a:gd name="T7" fmla="*/ 38 h 814"/>
              <a:gd name="T8" fmla="*/ 1142 w 1142"/>
              <a:gd name="T9" fmla="*/ 0 h 814"/>
              <a:gd name="T10" fmla="*/ 479 w 1142"/>
              <a:gd name="T11" fmla="*/ 0 h 814"/>
              <a:gd name="T12" fmla="*/ 92 w 1142"/>
              <a:gd name="T13" fmla="*/ 387 h 814"/>
              <a:gd name="T14" fmla="*/ 92 w 1142"/>
              <a:gd name="T15" fmla="*/ 722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814">
                <a:moveTo>
                  <a:pt x="92" y="722"/>
                </a:moveTo>
                <a:cubicBezTo>
                  <a:pt x="92" y="722"/>
                  <a:pt x="92" y="722"/>
                  <a:pt x="92" y="722"/>
                </a:cubicBezTo>
                <a:cubicBezTo>
                  <a:pt x="184" y="814"/>
                  <a:pt x="335" y="814"/>
                  <a:pt x="427" y="722"/>
                </a:cubicBezTo>
                <a:cubicBezTo>
                  <a:pt x="1111" y="38"/>
                  <a:pt x="1111" y="38"/>
                  <a:pt x="1111" y="38"/>
                </a:cubicBezTo>
                <a:cubicBezTo>
                  <a:pt x="1123" y="26"/>
                  <a:pt x="1133" y="13"/>
                  <a:pt x="114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92" y="387"/>
                  <a:pt x="92" y="387"/>
                  <a:pt x="92" y="387"/>
                </a:cubicBezTo>
                <a:cubicBezTo>
                  <a:pt x="0" y="479"/>
                  <a:pt x="0" y="630"/>
                  <a:pt x="92" y="722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0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g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CD4BCDB-D5A1-4262-8420-612F707BF2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8658" y="0"/>
            <a:ext cx="7420167" cy="6185064"/>
          </a:xfrm>
          <a:custGeom>
            <a:avLst/>
            <a:gdLst>
              <a:gd name="connsiteX0" fmla="*/ 880919 w 7420167"/>
              <a:gd name="connsiteY0" fmla="*/ 0 h 6185064"/>
              <a:gd name="connsiteX1" fmla="*/ 7420167 w 7420167"/>
              <a:gd name="connsiteY1" fmla="*/ 0 h 6185064"/>
              <a:gd name="connsiteX2" fmla="*/ 7420167 w 7420167"/>
              <a:gd name="connsiteY2" fmla="*/ 4066168 h 6185064"/>
              <a:gd name="connsiteX3" fmla="*/ 5539556 w 7420167"/>
              <a:gd name="connsiteY3" fmla="*/ 5947431 h 6185064"/>
              <a:gd name="connsiteX4" fmla="*/ 4384794 w 7420167"/>
              <a:gd name="connsiteY4" fmla="*/ 5947431 h 6185064"/>
              <a:gd name="connsiteX5" fmla="*/ 237552 w 7420167"/>
              <a:gd name="connsiteY5" fmla="*/ 1798751 h 6185064"/>
              <a:gd name="connsiteX6" fmla="*/ 237552 w 7420167"/>
              <a:gd name="connsiteY6" fmla="*/ 643590 h 6185064"/>
              <a:gd name="connsiteX7" fmla="*/ 880919 w 7420167"/>
              <a:gd name="connsiteY7" fmla="*/ 0 h 61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0167" h="6185064">
                <a:moveTo>
                  <a:pt x="880919" y="0"/>
                </a:moveTo>
                <a:lnTo>
                  <a:pt x="7420167" y="0"/>
                </a:lnTo>
                <a:cubicBezTo>
                  <a:pt x="7420167" y="0"/>
                  <a:pt x="7420167" y="0"/>
                  <a:pt x="7420167" y="4066168"/>
                </a:cubicBezTo>
                <a:cubicBezTo>
                  <a:pt x="7420167" y="4066168"/>
                  <a:pt x="7420167" y="4066168"/>
                  <a:pt x="5539556" y="5947431"/>
                </a:cubicBezTo>
                <a:cubicBezTo>
                  <a:pt x="5222821" y="6264275"/>
                  <a:pt x="4701529" y="6264275"/>
                  <a:pt x="4384794" y="5947431"/>
                </a:cubicBezTo>
                <a:cubicBezTo>
                  <a:pt x="4384794" y="5947431"/>
                  <a:pt x="4384794" y="5947431"/>
                  <a:pt x="237552" y="1798751"/>
                </a:cubicBezTo>
                <a:cubicBezTo>
                  <a:pt x="-79183" y="1478607"/>
                  <a:pt x="-79183" y="960434"/>
                  <a:pt x="237552" y="643590"/>
                </a:cubicBezTo>
                <a:cubicBezTo>
                  <a:pt x="237552" y="643590"/>
                  <a:pt x="237552" y="643590"/>
                  <a:pt x="880919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337390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7C2730-F629-4D6E-BE5B-C2E55D631223}"/>
              </a:ext>
            </a:extLst>
          </p:cNvPr>
          <p:cNvSpPr>
            <a:spLocks/>
          </p:cNvSpPr>
          <p:nvPr userDrawn="1"/>
        </p:nvSpPr>
        <p:spPr bwMode="auto">
          <a:xfrm>
            <a:off x="9337675" y="0"/>
            <a:ext cx="2857500" cy="2717800"/>
          </a:xfrm>
          <a:custGeom>
            <a:avLst/>
            <a:gdLst>
              <a:gd name="T0" fmla="*/ 445 w 1080"/>
              <a:gd name="T1" fmla="*/ 0 h 1027"/>
              <a:gd name="T2" fmla="*/ 160 w 1080"/>
              <a:gd name="T3" fmla="*/ 285 h 1027"/>
              <a:gd name="T4" fmla="*/ 160 w 1080"/>
              <a:gd name="T5" fmla="*/ 867 h 1027"/>
              <a:gd name="T6" fmla="*/ 742 w 1080"/>
              <a:gd name="T7" fmla="*/ 867 h 1027"/>
              <a:gd name="T8" fmla="*/ 1080 w 1080"/>
              <a:gd name="T9" fmla="*/ 529 h 1027"/>
              <a:gd name="T10" fmla="*/ 1080 w 1080"/>
              <a:gd name="T11" fmla="*/ 0 h 1027"/>
              <a:gd name="T12" fmla="*/ 445 w 1080"/>
              <a:gd name="T13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0" h="1027">
                <a:moveTo>
                  <a:pt x="445" y="0"/>
                </a:moveTo>
                <a:cubicBezTo>
                  <a:pt x="160" y="285"/>
                  <a:pt x="160" y="285"/>
                  <a:pt x="160" y="285"/>
                </a:cubicBezTo>
                <a:cubicBezTo>
                  <a:pt x="0" y="445"/>
                  <a:pt x="0" y="707"/>
                  <a:pt x="160" y="867"/>
                </a:cubicBezTo>
                <a:cubicBezTo>
                  <a:pt x="320" y="1027"/>
                  <a:pt x="582" y="1027"/>
                  <a:pt x="742" y="867"/>
                </a:cubicBezTo>
                <a:cubicBezTo>
                  <a:pt x="1080" y="529"/>
                  <a:pt x="1080" y="529"/>
                  <a:pt x="1080" y="529"/>
                </a:cubicBezTo>
                <a:cubicBezTo>
                  <a:pt x="1080" y="0"/>
                  <a:pt x="1080" y="0"/>
                  <a:pt x="1080" y="0"/>
                </a:cubicBezTo>
                <a:lnTo>
                  <a:pt x="445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4927313-E453-46DB-8A00-AE661AA4C1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1589" y="1257474"/>
            <a:ext cx="7110411" cy="5600527"/>
          </a:xfrm>
          <a:custGeom>
            <a:avLst/>
            <a:gdLst>
              <a:gd name="connsiteX0" fmla="*/ 6435987 w 7110411"/>
              <a:gd name="connsiteY0" fmla="*/ 200 h 5600527"/>
              <a:gd name="connsiteX1" fmla="*/ 6981741 w 7110411"/>
              <a:gd name="connsiteY1" fmla="*/ 85856 h 5600527"/>
              <a:gd name="connsiteX2" fmla="*/ 7110411 w 7110411"/>
              <a:gd name="connsiteY2" fmla="*/ 130489 h 5600527"/>
              <a:gd name="connsiteX3" fmla="*/ 7110411 w 7110411"/>
              <a:gd name="connsiteY3" fmla="*/ 3976517 h 5600527"/>
              <a:gd name="connsiteX4" fmla="*/ 7110409 w 7110411"/>
              <a:gd name="connsiteY4" fmla="*/ 3976518 h 5600527"/>
              <a:gd name="connsiteX5" fmla="*/ 5634450 w 7110411"/>
              <a:gd name="connsiteY5" fmla="*/ 5452697 h 5600527"/>
              <a:gd name="connsiteX6" fmla="*/ 5486642 w 7110411"/>
              <a:gd name="connsiteY6" fmla="*/ 5600527 h 5600527"/>
              <a:gd name="connsiteX7" fmla="*/ 0 w 7110411"/>
              <a:gd name="connsiteY7" fmla="*/ 5600527 h 5600527"/>
              <a:gd name="connsiteX8" fmla="*/ 1228 w 7110411"/>
              <a:gd name="connsiteY8" fmla="*/ 5599299 h 5600527"/>
              <a:gd name="connsiteX9" fmla="*/ 5034271 w 7110411"/>
              <a:gd name="connsiteY9" fmla="*/ 565507 h 5600527"/>
              <a:gd name="connsiteX10" fmla="*/ 6435987 w 7110411"/>
              <a:gd name="connsiteY10" fmla="*/ 200 h 56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0411" h="5600527">
                <a:moveTo>
                  <a:pt x="6435987" y="200"/>
                </a:moveTo>
                <a:cubicBezTo>
                  <a:pt x="6620272" y="2827"/>
                  <a:pt x="6804215" y="31366"/>
                  <a:pt x="6981741" y="85856"/>
                </a:cubicBezTo>
                <a:lnTo>
                  <a:pt x="7110411" y="130489"/>
                </a:lnTo>
                <a:lnTo>
                  <a:pt x="7110411" y="3976517"/>
                </a:lnTo>
                <a:lnTo>
                  <a:pt x="7110409" y="3976518"/>
                </a:lnTo>
                <a:cubicBezTo>
                  <a:pt x="7088960" y="3997971"/>
                  <a:pt x="6922731" y="4164225"/>
                  <a:pt x="5634450" y="5452697"/>
                </a:cubicBezTo>
                <a:lnTo>
                  <a:pt x="5486642" y="5600527"/>
                </a:lnTo>
                <a:lnTo>
                  <a:pt x="0" y="5600527"/>
                </a:lnTo>
                <a:lnTo>
                  <a:pt x="1228" y="5599299"/>
                </a:lnTo>
                <a:cubicBezTo>
                  <a:pt x="19664" y="5580860"/>
                  <a:pt x="314641" y="5285839"/>
                  <a:pt x="5034271" y="565507"/>
                </a:cubicBezTo>
                <a:cubicBezTo>
                  <a:pt x="5419844" y="181696"/>
                  <a:pt x="5929205" y="-7027"/>
                  <a:pt x="6435987" y="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3B87BA2-34D6-4B9D-A0FF-47B82811DE0E}"/>
              </a:ext>
            </a:extLst>
          </p:cNvPr>
          <p:cNvSpPr>
            <a:spLocks/>
          </p:cNvSpPr>
          <p:nvPr userDrawn="1"/>
        </p:nvSpPr>
        <p:spPr bwMode="auto">
          <a:xfrm>
            <a:off x="3657600" y="1952625"/>
            <a:ext cx="6442075" cy="4905375"/>
          </a:xfrm>
          <a:custGeom>
            <a:avLst/>
            <a:gdLst>
              <a:gd name="T0" fmla="*/ 2275 w 2435"/>
              <a:gd name="T1" fmla="*/ 160 h 1854"/>
              <a:gd name="T2" fmla="*/ 2275 w 2435"/>
              <a:gd name="T3" fmla="*/ 160 h 1854"/>
              <a:gd name="T4" fmla="*/ 1694 w 2435"/>
              <a:gd name="T5" fmla="*/ 160 h 1854"/>
              <a:gd name="T6" fmla="*/ 11 w 2435"/>
              <a:gd name="T7" fmla="*/ 1843 h 1854"/>
              <a:gd name="T8" fmla="*/ 0 w 2435"/>
              <a:gd name="T9" fmla="*/ 1854 h 1854"/>
              <a:gd name="T10" fmla="*/ 1164 w 2435"/>
              <a:gd name="T11" fmla="*/ 1854 h 1854"/>
              <a:gd name="T12" fmla="*/ 2275 w 2435"/>
              <a:gd name="T13" fmla="*/ 742 h 1854"/>
              <a:gd name="T14" fmla="*/ 2275 w 2435"/>
              <a:gd name="T15" fmla="*/ 16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5" h="1854">
                <a:moveTo>
                  <a:pt x="2275" y="160"/>
                </a:moveTo>
                <a:cubicBezTo>
                  <a:pt x="2275" y="160"/>
                  <a:pt x="2275" y="160"/>
                  <a:pt x="2275" y="160"/>
                </a:cubicBezTo>
                <a:cubicBezTo>
                  <a:pt x="2115" y="0"/>
                  <a:pt x="1854" y="0"/>
                  <a:pt x="1694" y="160"/>
                </a:cubicBezTo>
                <a:cubicBezTo>
                  <a:pt x="11" y="1843"/>
                  <a:pt x="11" y="1843"/>
                  <a:pt x="11" y="1843"/>
                </a:cubicBezTo>
                <a:cubicBezTo>
                  <a:pt x="7" y="1847"/>
                  <a:pt x="4" y="1850"/>
                  <a:pt x="0" y="1854"/>
                </a:cubicBezTo>
                <a:cubicBezTo>
                  <a:pt x="1164" y="1854"/>
                  <a:pt x="1164" y="1854"/>
                  <a:pt x="1164" y="1854"/>
                </a:cubicBezTo>
                <a:cubicBezTo>
                  <a:pt x="2275" y="742"/>
                  <a:pt x="2275" y="742"/>
                  <a:pt x="2275" y="742"/>
                </a:cubicBezTo>
                <a:cubicBezTo>
                  <a:pt x="2435" y="582"/>
                  <a:pt x="2435" y="320"/>
                  <a:pt x="2275" y="16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4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(V2.2.2)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5% Charcoal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Indigo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1" r:id="rId23"/>
    <p:sldLayoutId id="2147484252" r:id="rId24"/>
    <p:sldLayoutId id="2147484253" r:id="rId25"/>
    <p:sldLayoutId id="2147484254" r:id="rId26"/>
    <p:sldLayoutId id="2147484255" r:id="rId27"/>
    <p:sldLayoutId id="2147484256" r:id="rId28"/>
    <p:sldLayoutId id="2147484257" r:id="rId29"/>
    <p:sldLayoutId id="2147484261" r:id="rId30"/>
    <p:sldLayoutId id="2147484268" r:id="rId31"/>
    <p:sldLayoutId id="2147484269" r:id="rId32"/>
    <p:sldLayoutId id="2147484270" r:id="rId33"/>
    <p:sldLayoutId id="2147484271" r:id="rId34"/>
    <p:sldLayoutId id="2147484272" r:id="rId35"/>
    <p:sldLayoutId id="2147484258" r:id="rId36"/>
    <p:sldLayoutId id="2147484259" r:id="rId37"/>
    <p:sldLayoutId id="2147484260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world.iqvia.com/share/A5C3B5D0-ED29-45E3-BB171402F4733AE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randworld.iqvia.com/share/100D8A06-ACB0-4CF9-80765BD4757DD55D/" TargetMode="External"/><Relationship Id="rId5" Type="http://schemas.openxmlformats.org/officeDocument/2006/relationships/hyperlink" Target="https://brandworld.iqvia.com/share/ACB71044-401F-48FB-863068A891643D71/" TargetMode="External"/><Relationship Id="rId4" Type="http://schemas.openxmlformats.org/officeDocument/2006/relationships/hyperlink" Target="https://brandworld.iqvia.com/share/C48B7E46-1C33-4088-9DD788D1DCB82983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image" Target="../media/image29.sv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svg"/><Relationship Id="rId11" Type="http://schemas.openxmlformats.org/officeDocument/2006/relationships/image" Target="../media/image28.png"/><Relationship Id="rId5" Type="http://schemas.openxmlformats.org/officeDocument/2006/relationships/image" Target="../media/image37.png"/><Relationship Id="rId10" Type="http://schemas.openxmlformats.org/officeDocument/2006/relationships/image" Target="../media/image40.svg"/><Relationship Id="rId4" Type="http://schemas.openxmlformats.org/officeDocument/2006/relationships/image" Target="../media/image36.svg"/><Relationship Id="rId9" Type="http://schemas.openxmlformats.org/officeDocument/2006/relationships/image" Target="../media/image39.png"/><Relationship Id="rId1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5F4C-2E76-460E-25C3-54E708F15D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Updates for MA Open Office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1F78E5-57B7-C67A-5C67-A70F8157E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RWS Global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1A7A3F-DB8D-667C-54A1-6F64FCF830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Clint Allen, Associate Director, Omnichannel Marketing, RWS </a:t>
            </a:r>
          </a:p>
        </p:txBody>
      </p:sp>
    </p:spTree>
    <p:extLst>
      <p:ext uri="{BB962C8B-B14F-4D97-AF65-F5344CB8AC3E}">
        <p14:creationId xmlns:p14="http://schemas.microsoft.com/office/powerpoint/2010/main" val="33631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59DEE0-98E9-13C2-706E-0FF851FF1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247" y="1285875"/>
            <a:ext cx="6401368" cy="49942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DA40E0-892A-5392-754E-702DD05C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“Free” content &amp; MQL 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55851-3F4C-9C95-797C-10FACBC21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F7F2EC-09E3-3DBD-D235-994AC1258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967" y="1285875"/>
            <a:ext cx="7679929" cy="49942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BD2565-1554-922E-38E3-B6155680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content &amp; MQL box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A72DA-9581-268C-535D-CC663A267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BDEC7F-C2FB-7E8B-5C0D-1358EE698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241" y="1285875"/>
            <a:ext cx="5355380" cy="49942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B20F01-35B2-CBAD-C8E9-EAC4E32E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“Free” content &amp; MQL+ 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19F98-BCB2-E71C-AAD7-1A2A057D6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14CC5B-6B90-4451-B3FC-69E0BD95C737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Access the slide bank and elevate your slides with icons, graphics, agendas, graphs, charts, bios, timelines and more! </a:t>
            </a:r>
          </a:p>
          <a:p>
            <a:pPr lvl="1"/>
            <a:r>
              <a:rPr lang="en-US" dirty="0"/>
              <a:t>On the ribbon, go to </a:t>
            </a:r>
            <a:r>
              <a:rPr lang="en-US" b="1" dirty="0"/>
              <a:t>Home &gt; New Slide &gt; Reuse Slides </a:t>
            </a:r>
            <a:r>
              <a:rPr lang="en-US" dirty="0"/>
              <a:t>(a box will appear on the right sidebar).</a:t>
            </a:r>
          </a:p>
          <a:p>
            <a:pPr lvl="1"/>
            <a:r>
              <a:rPr lang="en-US" dirty="0"/>
              <a:t>Paste one of the links below into the </a:t>
            </a:r>
            <a:r>
              <a:rPr lang="en-US" b="1" dirty="0"/>
              <a:t>Insert Slide From</a:t>
            </a:r>
            <a:r>
              <a:rPr lang="en-US" dirty="0"/>
              <a:t> field, then click the arrow on the right. </a:t>
            </a:r>
          </a:p>
          <a:p>
            <a:pPr lvl="2"/>
            <a:r>
              <a:rPr lang="en-US" b="1" i="1" dirty="0"/>
              <a:t>Primary Slide Bank </a:t>
            </a:r>
            <a:r>
              <a:rPr lang="en-US" i="1" dirty="0"/>
              <a:t>(shapes, case studies, text boxes, timelines, charts, bios)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brandworld.iqvia.com</a:t>
            </a:r>
            <a:r>
              <a:rPr lang="en-US" dirty="0">
                <a:hlinkClick r:id="rId3"/>
              </a:rPr>
              <a:t>/share/A5C3B5D0-ED29-45E3-BB171402F4733AE6/    </a:t>
            </a:r>
            <a:endParaRPr lang="en-US" dirty="0"/>
          </a:p>
          <a:p>
            <a:pPr lvl="2"/>
            <a:r>
              <a:rPr lang="en-US" b="1" i="1" dirty="0"/>
              <a:t>Maps and Flags Slide Bank: </a:t>
            </a: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brandworld.iqvia.com</a:t>
            </a:r>
            <a:r>
              <a:rPr lang="en-US" dirty="0">
                <a:hlinkClick r:id="rId4"/>
              </a:rPr>
              <a:t>/share/C48B7E46-1C33-4088-9DD788D1DCB82983/ </a:t>
            </a:r>
            <a:endParaRPr lang="en-US" dirty="0"/>
          </a:p>
          <a:p>
            <a:pPr lvl="2"/>
            <a:r>
              <a:rPr lang="en-US" b="1" i="1" dirty="0"/>
              <a:t>Icon Slide Bank: </a:t>
            </a:r>
            <a:r>
              <a:rPr lang="en-US" dirty="0">
                <a:hlinkClick r:id="rId5"/>
              </a:rPr>
              <a:t>https://brandworld.iqvia.com/share/ACB71044-401F-48FB-863068A891643D71/</a:t>
            </a:r>
            <a:endParaRPr lang="en-US" dirty="0"/>
          </a:p>
          <a:p>
            <a:pPr lvl="1"/>
            <a:r>
              <a:rPr lang="en-US" dirty="0"/>
              <a:t>Click any slide you wish to insert – it will upload directly into your deck.</a:t>
            </a:r>
          </a:p>
          <a:p>
            <a:r>
              <a:rPr lang="en-US" dirty="0"/>
              <a:t>For offline use, download the slide banks from Brand World on to your computer.</a:t>
            </a:r>
          </a:p>
          <a:p>
            <a:pPr lvl="1"/>
            <a:r>
              <a:rPr lang="en-US" dirty="0"/>
              <a:t>On the ribbon, go to </a:t>
            </a:r>
            <a:r>
              <a:rPr lang="en-US" b="1" dirty="0"/>
              <a:t>Home &gt; New Slide &gt; Reuse Slides </a:t>
            </a:r>
            <a:r>
              <a:rPr lang="en-US" dirty="0"/>
              <a:t>(a box will appear on the right sidebar).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Browse &gt; Browse File </a:t>
            </a:r>
            <a:r>
              <a:rPr lang="en-US" dirty="0"/>
              <a:t>and find the location of the downloaded PPT. Click </a:t>
            </a:r>
            <a:r>
              <a:rPr lang="en-US" b="1" dirty="0"/>
              <a:t>Open</a:t>
            </a:r>
            <a:r>
              <a:rPr lang="en-US" dirty="0"/>
              <a:t>.</a:t>
            </a:r>
          </a:p>
          <a:p>
            <a:r>
              <a:rPr lang="en-US" dirty="0"/>
              <a:t>Learn how to use this template and convert old PPT decks by visiting the </a:t>
            </a:r>
            <a:r>
              <a:rPr lang="en-US" dirty="0">
                <a:hlinkClick r:id="rId6"/>
              </a:rPr>
              <a:t>PowerPoint Resource Center</a:t>
            </a:r>
            <a:r>
              <a:rPr lang="en-US" dirty="0"/>
              <a:t> on Brand World.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13AA8-FE9C-4594-AE6D-4DABC73B4A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275+ predesigned, preapproved slides from our slide bank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164594-7E85-4B72-A9C3-6CBBF7E5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time and enhance your presentations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3A93B-6FCA-4C73-85A7-B6C46A53D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B7125F5-1737-4235-86C6-90D44C246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96291"/>
              </p:ext>
            </p:extLst>
          </p:nvPr>
        </p:nvGraphicFramePr>
        <p:xfrm>
          <a:off x="1023938" y="1671318"/>
          <a:ext cx="9820275" cy="3336152"/>
        </p:xfrm>
        <a:graphic>
          <a:graphicData uri="http://schemas.openxmlformats.org/drawingml/2006/table">
            <a:tbl>
              <a:tblPr/>
              <a:tblGrid>
                <a:gridCol w="5063769">
                  <a:extLst>
                    <a:ext uri="{9D8B030D-6E8A-4147-A177-3AD203B41FA5}">
                      <a16:colId xmlns:a16="http://schemas.microsoft.com/office/drawing/2014/main" val="1574103431"/>
                    </a:ext>
                  </a:extLst>
                </a:gridCol>
                <a:gridCol w="2213155">
                  <a:extLst>
                    <a:ext uri="{9D8B030D-6E8A-4147-A177-3AD203B41FA5}">
                      <a16:colId xmlns:a16="http://schemas.microsoft.com/office/drawing/2014/main" val="2483284941"/>
                    </a:ext>
                  </a:extLst>
                </a:gridCol>
                <a:gridCol w="2543351">
                  <a:extLst>
                    <a:ext uri="{9D8B030D-6E8A-4147-A177-3AD203B41FA5}">
                      <a16:colId xmlns:a16="http://schemas.microsoft.com/office/drawing/2014/main" val="2618423040"/>
                    </a:ext>
                  </a:extLst>
                </a:gridCol>
              </a:tblGrid>
              <a:tr h="4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Campaign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MQLs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131848"/>
                  </a:ext>
                </a:extLst>
              </a:tr>
              <a:tr h="41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2022_CSMALibrariesMadLog_USCAusa_RL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Display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051185"/>
                  </a:ext>
                </a:extLst>
              </a:tr>
              <a:tr h="41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2022_CPhIWW_GBU_TCS_SD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292743"/>
                  </a:ext>
                </a:extLst>
              </a:tr>
              <a:tr h="41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2021_iqvia_brand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Paid Search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320822"/>
                  </a:ext>
                </a:extLst>
              </a:tr>
              <a:tr h="41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2022_RWELeadGenAds_GBU_RWS_PF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Paid Social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306208"/>
                  </a:ext>
                </a:extLst>
              </a:tr>
              <a:tr h="41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2022_RWHealthEconomicsWbnrMay_USCAusa_RL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Webinar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439753"/>
                  </a:ext>
                </a:extLst>
              </a:tr>
              <a:tr h="41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2022_AIMLinfograpBioPharma_GBU_RWS_JM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Third Party Provider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323217"/>
                  </a:ext>
                </a:extLst>
              </a:tr>
              <a:tr h="417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2022_Q1Nurture_GBU_RWS_CA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9227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CAA3DFA-205C-41E8-8004-B6AF871D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campaign by channel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10EA1-83D7-40CB-93AC-B0E26D79C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F24B3A-0D9D-353B-A8CC-4310F6073569}"/>
              </a:ext>
            </a:extLst>
          </p:cNvPr>
          <p:cNvSpPr/>
          <p:nvPr/>
        </p:nvSpPr>
        <p:spPr>
          <a:xfrm>
            <a:off x="620336" y="3821151"/>
            <a:ext cx="534864" cy="5947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1F90A0-EEDD-85BD-87BD-5AF1AD89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RWS Global Marketing | team effort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7BA08-14AC-22D0-726E-F9E79D28E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5ABB5-13BB-25FD-4590-761F6A5A5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07" r="15845"/>
          <a:stretch/>
        </p:blipFill>
        <p:spPr>
          <a:xfrm>
            <a:off x="2064788" y="2986481"/>
            <a:ext cx="9658466" cy="2026921"/>
          </a:xfrm>
          <a:prstGeom prst="rect">
            <a:avLst/>
          </a:prstGeom>
          <a:ln w="28575">
            <a:noFill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D608F9-448F-C125-439D-3D40070D3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5200" y="3459611"/>
            <a:ext cx="1168342" cy="1168342"/>
          </a:xfrm>
          <a:prstGeom prst="rect">
            <a:avLst/>
          </a:prstGeom>
          <a:ln w="31750">
            <a:solidFill>
              <a:srgbClr val="0460A8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5A38DE-0929-1455-AAD2-9937C1357544}"/>
              </a:ext>
            </a:extLst>
          </p:cNvPr>
          <p:cNvSpPr txBox="1"/>
          <p:nvPr/>
        </p:nvSpPr>
        <p:spPr>
          <a:xfrm>
            <a:off x="1155200" y="4658658"/>
            <a:ext cx="1168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John Weyrauch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58E6D-B289-5FD8-CD64-8A236969000A}"/>
              </a:ext>
            </a:extLst>
          </p:cNvPr>
          <p:cNvSpPr/>
          <p:nvPr/>
        </p:nvSpPr>
        <p:spPr>
          <a:xfrm>
            <a:off x="2872299" y="4695058"/>
            <a:ext cx="8512097" cy="639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1F2ED-390C-20C4-0BDE-C84337FDAFFC}"/>
              </a:ext>
            </a:extLst>
          </p:cNvPr>
          <p:cNvSpPr txBox="1"/>
          <p:nvPr/>
        </p:nvSpPr>
        <p:spPr>
          <a:xfrm>
            <a:off x="4716100" y="4664874"/>
            <a:ext cx="1168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Matthias Koch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017C9-2670-4F06-02AA-CB1B04B10055}"/>
              </a:ext>
            </a:extLst>
          </p:cNvPr>
          <p:cNvSpPr txBox="1"/>
          <p:nvPr/>
        </p:nvSpPr>
        <p:spPr>
          <a:xfrm>
            <a:off x="8240553" y="4658658"/>
            <a:ext cx="1245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Christen Melcher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7B605-213A-B1D3-A62B-50BB289BB973}"/>
              </a:ext>
            </a:extLst>
          </p:cNvPr>
          <p:cNvSpPr txBox="1"/>
          <p:nvPr/>
        </p:nvSpPr>
        <p:spPr>
          <a:xfrm>
            <a:off x="6452783" y="4658658"/>
            <a:ext cx="1351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Sarah Goldsmith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2F2092-8A49-9CB6-3E8D-D2F130E0461E}"/>
              </a:ext>
            </a:extLst>
          </p:cNvPr>
          <p:cNvSpPr txBox="1"/>
          <p:nvPr/>
        </p:nvSpPr>
        <p:spPr>
          <a:xfrm>
            <a:off x="2928330" y="4658658"/>
            <a:ext cx="1168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Pauline Fahey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9B149-9ECD-BC7F-B2B3-E04B81AB738F}"/>
              </a:ext>
            </a:extLst>
          </p:cNvPr>
          <p:cNvSpPr txBox="1"/>
          <p:nvPr/>
        </p:nvSpPr>
        <p:spPr>
          <a:xfrm>
            <a:off x="10195009" y="4658658"/>
            <a:ext cx="1245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Clint Allen</a:t>
            </a:r>
          </a:p>
        </p:txBody>
      </p:sp>
    </p:spTree>
    <p:extLst>
      <p:ext uri="{BB962C8B-B14F-4D97-AF65-F5344CB8AC3E}">
        <p14:creationId xmlns:p14="http://schemas.microsoft.com/office/powerpoint/2010/main" val="35557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27545-8BA9-0032-5F5A-85A9BD973A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 emails to nurture conference audiences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71EE67C-2EFF-4E6F-943D-81E440EB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nurture campaign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CC2BBC0-89C4-4133-BFBC-87431AAE01B2}"/>
              </a:ext>
            </a:extLst>
          </p:cNvPr>
          <p:cNvSpPr/>
          <p:nvPr/>
        </p:nvSpPr>
        <p:spPr>
          <a:xfrm>
            <a:off x="4499829" y="1844999"/>
            <a:ext cx="7223760" cy="1097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182880" tIns="45720" rIns="91440" bIns="45720" anchor="ctr">
            <a:noAutofit/>
          </a:bodyPr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Session A recording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Paper aligned to topic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sheet, article, or insight brief aligned to topic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7589DD8-2DF8-4C4C-B80F-0DE56EF25841}"/>
              </a:ext>
            </a:extLst>
          </p:cNvPr>
          <p:cNvSpPr/>
          <p:nvPr/>
        </p:nvSpPr>
        <p:spPr>
          <a:xfrm>
            <a:off x="4499829" y="5038334"/>
            <a:ext cx="7223760" cy="1097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 lIns="182880" tIns="45720" rIns="91440" bIns="45720" anchor="ctr">
            <a:noAutofit/>
          </a:bodyPr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Session C recording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Paper aligned to topic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sheet, article, or insight brief aligned to topic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91DC081-3F0D-4694-BCAE-61083B16E46F}"/>
              </a:ext>
            </a:extLst>
          </p:cNvPr>
          <p:cNvSpPr/>
          <p:nvPr/>
        </p:nvSpPr>
        <p:spPr>
          <a:xfrm>
            <a:off x="4499829" y="3441666"/>
            <a:ext cx="7223760" cy="1097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lIns="182880" tIns="45720" rIns="91440" bIns="45720" anchor="ctr">
            <a:noAutofit/>
          </a:bodyPr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Session B recording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Paper aligned to topic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sheet, article, or insight brief aligned to topic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Freeform: Shape 19">
            <a:extLst>
              <a:ext uri="{FF2B5EF4-FFF2-40B4-BE49-F238E27FC236}">
                <a16:creationId xmlns:a16="http://schemas.microsoft.com/office/drawing/2014/main" id="{8A1D7AB3-1A6C-45B0-9A0D-CEBF371BD60D}"/>
              </a:ext>
            </a:extLst>
          </p:cNvPr>
          <p:cNvSpPr/>
          <p:nvPr/>
        </p:nvSpPr>
        <p:spPr>
          <a:xfrm rot="5400000" flipH="1">
            <a:off x="2641040" y="3733697"/>
            <a:ext cx="3208222" cy="513220"/>
          </a:xfrm>
          <a:custGeom>
            <a:avLst/>
            <a:gdLst>
              <a:gd name="connsiteX0" fmla="*/ 10814969 w 10812509"/>
              <a:gd name="connsiteY0" fmla="*/ 0 h 2337174"/>
              <a:gd name="connsiteX1" fmla="*/ 10814969 w 10812509"/>
              <a:gd name="connsiteY1" fmla="*/ 1926324 h 2337174"/>
              <a:gd name="connsiteX2" fmla="*/ 10396738 w 10812509"/>
              <a:gd name="connsiteY2" fmla="*/ 2338405 h 2337174"/>
              <a:gd name="connsiteX3" fmla="*/ 418231 w 10812509"/>
              <a:gd name="connsiteY3" fmla="*/ 2338405 h 2337174"/>
              <a:gd name="connsiteX4" fmla="*/ 0 w 10812509"/>
              <a:gd name="connsiteY4" fmla="*/ 1926324 h 2337174"/>
              <a:gd name="connsiteX5" fmla="*/ 0 w 10812509"/>
              <a:gd name="connsiteY5" fmla="*/ 0 h 23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2509" h="2337174">
                <a:moveTo>
                  <a:pt x="10814969" y="0"/>
                </a:moveTo>
                <a:lnTo>
                  <a:pt x="10814969" y="1926324"/>
                </a:lnTo>
                <a:cubicBezTo>
                  <a:pt x="10814969" y="2152661"/>
                  <a:pt x="10626765" y="2338405"/>
                  <a:pt x="10396738" y="2338405"/>
                </a:cubicBezTo>
                <a:lnTo>
                  <a:pt x="418231" y="2338405"/>
                </a:lnTo>
                <a:cubicBezTo>
                  <a:pt x="188204" y="2338405"/>
                  <a:pt x="0" y="2152661"/>
                  <a:pt x="0" y="1926324"/>
                </a:cubicBez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CACED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66F8C26-96DE-4FE7-9FC4-D82D976B9342}"/>
              </a:ext>
            </a:extLst>
          </p:cNvPr>
          <p:cNvCxnSpPr>
            <a:cxnSpLocks/>
          </p:cNvCxnSpPr>
          <p:nvPr/>
        </p:nvCxnSpPr>
        <p:spPr>
          <a:xfrm>
            <a:off x="3452117" y="3990306"/>
            <a:ext cx="1011794" cy="0"/>
          </a:xfrm>
          <a:prstGeom prst="line">
            <a:avLst/>
          </a:prstGeom>
          <a:ln w="38100" cap="rnd">
            <a:solidFill>
              <a:srgbClr val="CACED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950D43B-1076-469D-9F08-D44D58AC5D9F}"/>
              </a:ext>
            </a:extLst>
          </p:cNvPr>
          <p:cNvSpPr/>
          <p:nvPr/>
        </p:nvSpPr>
        <p:spPr>
          <a:xfrm flipH="1">
            <a:off x="4424245" y="2320487"/>
            <a:ext cx="146304" cy="14630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82CF79B-8D9F-4E9E-B74A-8DA42CCED935}"/>
              </a:ext>
            </a:extLst>
          </p:cNvPr>
          <p:cNvSpPr/>
          <p:nvPr/>
        </p:nvSpPr>
        <p:spPr>
          <a:xfrm flipH="1">
            <a:off x="4424245" y="5513822"/>
            <a:ext cx="146304" cy="146304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CBDE44A-8456-4A4B-A833-82D7CD90D5F7}"/>
              </a:ext>
            </a:extLst>
          </p:cNvPr>
          <p:cNvSpPr/>
          <p:nvPr/>
        </p:nvSpPr>
        <p:spPr>
          <a:xfrm flipH="1">
            <a:off x="4424245" y="3923256"/>
            <a:ext cx="146304" cy="14630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05C580A3-3C5D-40D1-B02B-C38AF7B91CF6}"/>
              </a:ext>
            </a:extLst>
          </p:cNvPr>
          <p:cNvGraphicFramePr/>
          <p:nvPr/>
        </p:nvGraphicFramePr>
        <p:xfrm>
          <a:off x="-214361" y="2220888"/>
          <a:ext cx="4460138" cy="353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" name="Oval 72">
            <a:extLst>
              <a:ext uri="{FF2B5EF4-FFF2-40B4-BE49-F238E27FC236}">
                <a16:creationId xmlns:a16="http://schemas.microsoft.com/office/drawing/2014/main" id="{46C75664-0350-4756-853D-BE306474C594}"/>
              </a:ext>
            </a:extLst>
          </p:cNvPr>
          <p:cNvSpPr>
            <a:spLocks noChangeAspect="1"/>
          </p:cNvSpPr>
          <p:nvPr/>
        </p:nvSpPr>
        <p:spPr>
          <a:xfrm>
            <a:off x="778550" y="2569454"/>
            <a:ext cx="2468880" cy="24688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SG" sz="2000" b="1" dirty="0">
              <a:solidFill>
                <a:schemeClr val="tx1"/>
              </a:solidFill>
            </a:endParaRPr>
          </a:p>
          <a:p>
            <a:pPr algn="ctr"/>
            <a:r>
              <a:rPr lang="en-SG" sz="2000" b="1" dirty="0">
                <a:solidFill>
                  <a:schemeClr val="tx1"/>
                </a:solidFill>
              </a:rPr>
              <a:t>RWS Virtual Conference</a:t>
            </a:r>
          </a:p>
          <a:p>
            <a:pPr algn="ctr"/>
            <a:r>
              <a:rPr lang="en-SG" sz="1600" b="1" dirty="0">
                <a:solidFill>
                  <a:schemeClr val="tx1"/>
                </a:solidFill>
              </a:rPr>
              <a:t>(5+ sessions)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3AF094C-FAED-46D7-A7CA-AC3A38832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49940" y="2074234"/>
            <a:ext cx="638810" cy="63881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2F54411-6167-4811-84A2-32496DF9E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949940" y="3670901"/>
            <a:ext cx="638810" cy="63881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0997B95-54B7-4178-8231-7E1B3BB67A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949940" y="5267569"/>
            <a:ext cx="638810" cy="63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F081D0-8AD7-EDCF-C12D-1D046658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and landing page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252E0-5CAC-25BE-2FBA-41D302988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3BBB7-5450-67CF-FFC3-9C010CC8A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592" y="2273729"/>
            <a:ext cx="2430973" cy="2969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5D4E22-7BC6-18E9-737A-E8ECBD560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45" y="1550919"/>
            <a:ext cx="4995606" cy="44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C6C7A7-8897-F9AD-BDA1-2A5705DA97D5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384175" y="2033781"/>
            <a:ext cx="7493000" cy="39159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483D5-774A-6F64-A99E-EE56BE33B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29% of total, Email is a critical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Heavily reliant on Paid (42%)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Email campaigns live-on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VC content is valuable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dirty="0"/>
              <a:t>595 (VC) + 386 (Nur) = 981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dirty="0"/>
              <a:t>39% of total VC related MQLs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White papers (TL assets) are under-utilized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dirty="0"/>
              <a:t>All 35 came from 1 white paper 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98191-220D-0115-0A84-1651D415A7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1D941B-D5F8-B1E4-D843-12C67347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RWS 2022 email MQL flow and first impressions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C7393-6684-65E6-76DA-602296836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922B36-259F-C5A8-A43E-846D772CC93C}"/>
              </a:ext>
            </a:extLst>
          </p:cNvPr>
          <p:cNvSpPr/>
          <p:nvPr/>
        </p:nvSpPr>
        <p:spPr>
          <a:xfrm>
            <a:off x="384175" y="4044462"/>
            <a:ext cx="565394" cy="586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4A6B44-C6E3-EA1C-AA1C-AFE7EA2ADCF5}"/>
              </a:ext>
            </a:extLst>
          </p:cNvPr>
          <p:cNvSpPr/>
          <p:nvPr/>
        </p:nvSpPr>
        <p:spPr>
          <a:xfrm>
            <a:off x="384175" y="2250831"/>
            <a:ext cx="1456348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40964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91">
            <a:extLst>
              <a:ext uri="{FF2B5EF4-FFF2-40B4-BE49-F238E27FC236}">
                <a16:creationId xmlns:a16="http://schemas.microsoft.com/office/drawing/2014/main" id="{BD15B90C-CB08-4145-B213-A4F81112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notes on increasing email MQLs in 2023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3FB148-9008-41BC-BA87-F1890E45805E}"/>
              </a:ext>
            </a:extLst>
          </p:cNvPr>
          <p:cNvGrpSpPr/>
          <p:nvPr/>
        </p:nvGrpSpPr>
        <p:grpSpPr>
          <a:xfrm>
            <a:off x="488057" y="1631667"/>
            <a:ext cx="11342861" cy="4655452"/>
            <a:chOff x="384694" y="1631667"/>
            <a:chExt cx="11342861" cy="465545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A1F443-0FC9-43CA-A54B-15AEB3015B8A}"/>
                </a:ext>
              </a:extLst>
            </p:cNvPr>
            <p:cNvSpPr/>
            <p:nvPr/>
          </p:nvSpPr>
          <p:spPr>
            <a:xfrm rot="1026722">
              <a:off x="540717" y="1631667"/>
              <a:ext cx="1277965" cy="22681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D93037-D6EF-40D3-9837-DDAFCF502894}"/>
                </a:ext>
              </a:extLst>
            </p:cNvPr>
            <p:cNvSpPr/>
            <p:nvPr/>
          </p:nvSpPr>
          <p:spPr>
            <a:xfrm flipH="1">
              <a:off x="384694" y="2564332"/>
              <a:ext cx="5504688" cy="13303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Ins="91440" bIns="45720" rtlCol="0" anchor="ctr" anchorCtr="0">
              <a:noAutofit/>
            </a:bodyPr>
            <a:lstStyle/>
            <a:p>
              <a:pPr marL="0" lvl="0" indent="0" fontAlgn="base">
                <a:spcAft>
                  <a:spcPts val="300"/>
                </a:spcAft>
                <a:buNone/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Emails on MQL generation</a:t>
              </a:r>
            </a:p>
            <a:p>
              <a:pPr marL="182880" lvl="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Evidence shows… it works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579620-097A-4160-A94C-62B627AB2C1B}"/>
                </a:ext>
              </a:extLst>
            </p:cNvPr>
            <p:cNvSpPr txBox="1"/>
            <p:nvPr/>
          </p:nvSpPr>
          <p:spPr>
            <a:xfrm>
              <a:off x="1101155" y="1762355"/>
              <a:ext cx="360355" cy="769441"/>
            </a:xfrm>
            <a:prstGeom prst="rect">
              <a:avLst/>
            </a:prstGeom>
            <a:noFill/>
          </p:spPr>
          <p:txBody>
            <a:bodyPr wrap="none" lIns="45720" rIns="0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CBB520F3-5430-4221-B6E8-C56375FFB654}"/>
                </a:ext>
              </a:extLst>
            </p:cNvPr>
            <p:cNvSpPr/>
            <p:nvPr/>
          </p:nvSpPr>
          <p:spPr>
            <a:xfrm rot="1026722">
              <a:off x="6378890" y="1631667"/>
              <a:ext cx="1277965" cy="22681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F1FEEA6D-0CB1-44C9-9F75-C262CE23113A}"/>
                </a:ext>
              </a:extLst>
            </p:cNvPr>
            <p:cNvSpPr/>
            <p:nvPr/>
          </p:nvSpPr>
          <p:spPr>
            <a:xfrm flipH="1">
              <a:off x="6222867" y="2564332"/>
              <a:ext cx="5504688" cy="13303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Ins="91440" bIns="45720" rtlCol="0" anchor="ctr" anchorCtr="0">
              <a:noAutofit/>
            </a:bodyPr>
            <a:lstStyle/>
            <a:p>
              <a:pPr marL="0" lvl="0" indent="0" fontAlgn="base">
                <a:spcAft>
                  <a:spcPts val="300"/>
                </a:spcAft>
                <a:buNone/>
                <a:defRPr/>
              </a:pPr>
              <a:r>
                <a:rPr lang="en-US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Eloqua efforts </a:t>
              </a: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Optimize VC content</a:t>
              </a:r>
            </a:p>
            <a:p>
              <a:pPr marL="18288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Increase utilization of TL assets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E6F064-D513-4343-A955-BC990709C8DB}"/>
                </a:ext>
              </a:extLst>
            </p:cNvPr>
            <p:cNvSpPr txBox="1"/>
            <p:nvPr/>
          </p:nvSpPr>
          <p:spPr>
            <a:xfrm>
              <a:off x="6810496" y="1768498"/>
              <a:ext cx="46231" cy="338554"/>
            </a:xfrm>
            <a:prstGeom prst="rect">
              <a:avLst/>
            </a:prstGeom>
            <a:noFill/>
          </p:spPr>
          <p:txBody>
            <a:bodyPr wrap="none" lIns="45720" rIns="0" rtlCol="0">
              <a:spAutoFit/>
            </a:bodyPr>
            <a:lstStyle/>
            <a:p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68B1AC4-BE39-4EDB-AD51-991C3F8BE9F4}"/>
                </a:ext>
              </a:extLst>
            </p:cNvPr>
            <p:cNvSpPr txBox="1"/>
            <p:nvPr/>
          </p:nvSpPr>
          <p:spPr>
            <a:xfrm>
              <a:off x="6976838" y="1777368"/>
              <a:ext cx="360355" cy="769441"/>
            </a:xfrm>
            <a:prstGeom prst="rect">
              <a:avLst/>
            </a:prstGeom>
            <a:noFill/>
          </p:spPr>
          <p:txBody>
            <a:bodyPr wrap="none" lIns="45720" rIns="0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9E13D22A-3A11-4896-BAB3-78F89764D1F3}"/>
                </a:ext>
              </a:extLst>
            </p:cNvPr>
            <p:cNvSpPr/>
            <p:nvPr/>
          </p:nvSpPr>
          <p:spPr>
            <a:xfrm rot="1026722">
              <a:off x="540717" y="4018949"/>
              <a:ext cx="1277965" cy="22681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9DF89AA5-5F91-499E-895B-B80D2BDFBC33}"/>
                </a:ext>
              </a:extLst>
            </p:cNvPr>
            <p:cNvSpPr/>
            <p:nvPr/>
          </p:nvSpPr>
          <p:spPr>
            <a:xfrm flipH="1">
              <a:off x="384694" y="4951614"/>
              <a:ext cx="5504688" cy="13303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Ins="91440" bIns="45720" rtlCol="0" anchor="ctr" anchorCtr="0">
              <a:noAutofit/>
            </a:bodyPr>
            <a:lstStyle/>
            <a:p>
              <a:pPr algn="l">
                <a:spcAft>
                  <a:spcPts val="300"/>
                </a:spcAft>
              </a:pPr>
              <a:r>
                <a:rPr lang="en-US" sz="2000" b="1" dirty="0">
                  <a:solidFill>
                    <a:schemeClr val="accent3"/>
                  </a:solidFill>
                </a:rPr>
                <a:t>Stay in market</a:t>
              </a:r>
            </a:p>
            <a:p>
              <a:pPr marL="182880" lvl="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(quality) emails = more MQLs </a:t>
              </a:r>
            </a:p>
            <a:p>
              <a:pPr marL="182880" lvl="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Emails linger (look at 21 MQLs from pre-’22 campaigns)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0C2CEC1-ACAB-411A-9F8A-C98F33FBC936}"/>
                </a:ext>
              </a:extLst>
            </p:cNvPr>
            <p:cNvSpPr txBox="1"/>
            <p:nvPr/>
          </p:nvSpPr>
          <p:spPr>
            <a:xfrm>
              <a:off x="1101155" y="4147128"/>
              <a:ext cx="360355" cy="769441"/>
            </a:xfrm>
            <a:prstGeom prst="rect">
              <a:avLst/>
            </a:prstGeom>
            <a:noFill/>
          </p:spPr>
          <p:txBody>
            <a:bodyPr wrap="none" lIns="45720" rIns="0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607E8BA2-469D-4922-8958-72C3450C5590}"/>
                </a:ext>
              </a:extLst>
            </p:cNvPr>
            <p:cNvSpPr/>
            <p:nvPr/>
          </p:nvSpPr>
          <p:spPr>
            <a:xfrm rot="1026722">
              <a:off x="6378890" y="4018949"/>
              <a:ext cx="1277965" cy="226817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E8C80C7-5D71-468E-AB7A-2FFDFCB30CEA}"/>
                </a:ext>
              </a:extLst>
            </p:cNvPr>
            <p:cNvSpPr/>
            <p:nvPr/>
          </p:nvSpPr>
          <p:spPr>
            <a:xfrm flipH="1">
              <a:off x="6222867" y="4951614"/>
              <a:ext cx="5504688" cy="13303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Ins="91440" bIns="45720" rtlCol="0" anchor="ctr" anchorCtr="0">
              <a:noAutofit/>
            </a:bodyPr>
            <a:lstStyle/>
            <a:p>
              <a:pPr algn="l">
                <a:spcAft>
                  <a:spcPts val="300"/>
                </a:spcAft>
              </a:pPr>
              <a:r>
                <a:rPr lang="en-US" sz="2000" b="1" dirty="0">
                  <a:solidFill>
                    <a:schemeClr val="accent5"/>
                  </a:solidFill>
                </a:rPr>
                <a:t>Integrate with other channels</a:t>
              </a:r>
            </a:p>
            <a:p>
              <a:pPr marL="182880" lvl="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emails with social</a:t>
              </a:r>
            </a:p>
            <a:p>
              <a:pPr marL="182880" lvl="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 TL schedule around VC windows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D6E0716-3E8F-4A0C-8A53-417D8E36A82C}"/>
                </a:ext>
              </a:extLst>
            </p:cNvPr>
            <p:cNvSpPr txBox="1"/>
            <p:nvPr/>
          </p:nvSpPr>
          <p:spPr>
            <a:xfrm>
              <a:off x="6976837" y="4181408"/>
              <a:ext cx="360355" cy="769441"/>
            </a:xfrm>
            <a:prstGeom prst="rect">
              <a:avLst/>
            </a:prstGeom>
            <a:noFill/>
          </p:spPr>
          <p:txBody>
            <a:bodyPr wrap="none" lIns="45720" rIns="0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5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27545-8BA9-0032-5F5A-85A9BD973A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Amplifying value of VC content and sub-dividing audience segments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71EE67C-2EFF-4E6F-943D-81E440EB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nurture campaign</a:t>
            </a:r>
            <a:r>
              <a:rPr lang="en-US" u="sng" dirty="0">
                <a:solidFill>
                  <a:schemeClr val="accent3"/>
                </a:solidFill>
              </a:rPr>
              <a:t>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CC2BBC0-89C4-4133-BFBC-87431AAE01B2}"/>
              </a:ext>
            </a:extLst>
          </p:cNvPr>
          <p:cNvSpPr/>
          <p:nvPr/>
        </p:nvSpPr>
        <p:spPr>
          <a:xfrm>
            <a:off x="4499829" y="1844999"/>
            <a:ext cx="4644171" cy="6140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182880" tIns="45720" rIns="91440" bIns="45720" anchor="ctr">
            <a:noAutofit/>
          </a:bodyPr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– Repackaged Session A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7589DD8-2DF8-4C4C-B80F-0DE56EF25841}"/>
              </a:ext>
            </a:extLst>
          </p:cNvPr>
          <p:cNvSpPr/>
          <p:nvPr/>
        </p:nvSpPr>
        <p:spPr>
          <a:xfrm>
            <a:off x="4497397" y="4507032"/>
            <a:ext cx="4646603" cy="5681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lIns="182880" tIns="45720" rIns="91440" bIns="45720" anchor="ctr">
            <a:noAutofit/>
          </a:bodyPr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– Session C recording</a:t>
            </a:r>
          </a:p>
          <a:p>
            <a:pPr marL="182880" lvl="0" indent="-182880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Paper aligned to topic</a:t>
            </a:r>
          </a:p>
        </p:txBody>
      </p:sp>
      <p:sp>
        <p:nvSpPr>
          <p:cNvPr id="58" name="Freeform: Shape 19">
            <a:extLst>
              <a:ext uri="{FF2B5EF4-FFF2-40B4-BE49-F238E27FC236}">
                <a16:creationId xmlns:a16="http://schemas.microsoft.com/office/drawing/2014/main" id="{8A1D7AB3-1A6C-45B0-9A0D-CEBF371BD60D}"/>
              </a:ext>
            </a:extLst>
          </p:cNvPr>
          <p:cNvSpPr/>
          <p:nvPr/>
        </p:nvSpPr>
        <p:spPr>
          <a:xfrm rot="5400000" flipH="1">
            <a:off x="2447037" y="3614460"/>
            <a:ext cx="3470844" cy="513220"/>
          </a:xfrm>
          <a:custGeom>
            <a:avLst/>
            <a:gdLst>
              <a:gd name="connsiteX0" fmla="*/ 10814969 w 10812509"/>
              <a:gd name="connsiteY0" fmla="*/ 0 h 2337174"/>
              <a:gd name="connsiteX1" fmla="*/ 10814969 w 10812509"/>
              <a:gd name="connsiteY1" fmla="*/ 1926324 h 2337174"/>
              <a:gd name="connsiteX2" fmla="*/ 10396738 w 10812509"/>
              <a:gd name="connsiteY2" fmla="*/ 2338405 h 2337174"/>
              <a:gd name="connsiteX3" fmla="*/ 418231 w 10812509"/>
              <a:gd name="connsiteY3" fmla="*/ 2338405 h 2337174"/>
              <a:gd name="connsiteX4" fmla="*/ 0 w 10812509"/>
              <a:gd name="connsiteY4" fmla="*/ 1926324 h 2337174"/>
              <a:gd name="connsiteX5" fmla="*/ 0 w 10812509"/>
              <a:gd name="connsiteY5" fmla="*/ 0 h 233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2509" h="2337174">
                <a:moveTo>
                  <a:pt x="10814969" y="0"/>
                </a:moveTo>
                <a:lnTo>
                  <a:pt x="10814969" y="1926324"/>
                </a:lnTo>
                <a:cubicBezTo>
                  <a:pt x="10814969" y="2152661"/>
                  <a:pt x="10626765" y="2338405"/>
                  <a:pt x="10396738" y="2338405"/>
                </a:cubicBezTo>
                <a:lnTo>
                  <a:pt x="418231" y="2338405"/>
                </a:lnTo>
                <a:cubicBezTo>
                  <a:pt x="188204" y="2338405"/>
                  <a:pt x="0" y="2152661"/>
                  <a:pt x="0" y="1926324"/>
                </a:cubicBez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CACED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66F8C26-96DE-4FE7-9FC4-D82D976B9342}"/>
              </a:ext>
            </a:extLst>
          </p:cNvPr>
          <p:cNvCxnSpPr>
            <a:cxnSpLocks/>
          </p:cNvCxnSpPr>
          <p:nvPr/>
        </p:nvCxnSpPr>
        <p:spPr>
          <a:xfrm>
            <a:off x="3475705" y="3990306"/>
            <a:ext cx="450144" cy="0"/>
          </a:xfrm>
          <a:prstGeom prst="line">
            <a:avLst/>
          </a:prstGeom>
          <a:ln w="38100" cap="rnd">
            <a:solidFill>
              <a:srgbClr val="CACED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950D43B-1076-469D-9F08-D44D58AC5D9F}"/>
              </a:ext>
            </a:extLst>
          </p:cNvPr>
          <p:cNvSpPr/>
          <p:nvPr/>
        </p:nvSpPr>
        <p:spPr>
          <a:xfrm flipH="1">
            <a:off x="4414347" y="2077083"/>
            <a:ext cx="146304" cy="14630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05C580A3-3C5D-40D1-B02B-C38AF7B91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131355"/>
              </p:ext>
            </p:extLst>
          </p:nvPr>
        </p:nvGraphicFramePr>
        <p:xfrm>
          <a:off x="-573940" y="2220455"/>
          <a:ext cx="4460138" cy="353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" name="Oval 72">
            <a:extLst>
              <a:ext uri="{FF2B5EF4-FFF2-40B4-BE49-F238E27FC236}">
                <a16:creationId xmlns:a16="http://schemas.microsoft.com/office/drawing/2014/main" id="{46C75664-0350-4756-853D-BE306474C594}"/>
              </a:ext>
            </a:extLst>
          </p:cNvPr>
          <p:cNvSpPr>
            <a:spLocks noChangeAspect="1"/>
          </p:cNvSpPr>
          <p:nvPr/>
        </p:nvSpPr>
        <p:spPr>
          <a:xfrm>
            <a:off x="489374" y="2529293"/>
            <a:ext cx="2468880" cy="24688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SG" sz="2000" b="1" dirty="0">
              <a:solidFill>
                <a:schemeClr val="tx1"/>
              </a:solidFill>
            </a:endParaRPr>
          </a:p>
          <a:p>
            <a:pPr algn="ctr"/>
            <a:r>
              <a:rPr lang="en-SG" sz="2000" b="1" dirty="0">
                <a:solidFill>
                  <a:schemeClr val="tx1"/>
                </a:solidFill>
              </a:rPr>
              <a:t>RWS Virtual Conference</a:t>
            </a:r>
          </a:p>
          <a:p>
            <a:pPr algn="ctr"/>
            <a:r>
              <a:rPr lang="en-SG" sz="1600" b="1" dirty="0">
                <a:solidFill>
                  <a:schemeClr val="tx1"/>
                </a:solidFill>
              </a:rPr>
              <a:t>(5+ sessions)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0997B95-54B7-4178-8231-7E1B3BB6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76157" y="4534705"/>
            <a:ext cx="512813" cy="51281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C9F688F-0401-F000-BD2B-E8C8B8F15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8224" y="1828628"/>
            <a:ext cx="614038" cy="61403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0C6A34-B23A-393E-DE7C-8F1825635FE8}"/>
              </a:ext>
            </a:extLst>
          </p:cNvPr>
          <p:cNvSpPr/>
          <p:nvPr/>
        </p:nvSpPr>
        <p:spPr>
          <a:xfrm>
            <a:off x="7257732" y="2638787"/>
            <a:ext cx="3187294" cy="3311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182880" tIns="45720" rIns="91440" bIns="45720" anchor="ctr">
            <a:noAutofit/>
          </a:bodyPr>
          <a:lstStyle/>
          <a:p>
            <a:pPr marL="0" lvl="0" indent="0" fontAlgn="base">
              <a:spcAft>
                <a:spcPts val="300"/>
              </a:spcAft>
              <a:buNone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topic aligned TL asset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3AF094C-FAED-46D7-A7CA-AC3A38832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71327" y="2599298"/>
            <a:ext cx="410136" cy="410136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E68BBA43-14FB-F62F-2A0B-D383D50D224E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369465" y="2459037"/>
            <a:ext cx="888267" cy="345329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5C4D7A-EFF6-A154-C77E-51A0EFD95D47}"/>
              </a:ext>
            </a:extLst>
          </p:cNvPr>
          <p:cNvGrpSpPr/>
          <p:nvPr/>
        </p:nvGrpSpPr>
        <p:grpSpPr>
          <a:xfrm>
            <a:off x="4527150" y="3173330"/>
            <a:ext cx="5945197" cy="1180806"/>
            <a:chOff x="4652229" y="1981028"/>
            <a:chExt cx="5945197" cy="118080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910B7E0-891C-E396-7E58-86CC14AEDCE7}"/>
                </a:ext>
              </a:extLst>
            </p:cNvPr>
            <p:cNvSpPr/>
            <p:nvPr/>
          </p:nvSpPr>
          <p:spPr>
            <a:xfrm>
              <a:off x="4652229" y="1997399"/>
              <a:ext cx="4644171" cy="6140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txBody>
            <a:bodyPr wrap="square" lIns="182880" tIns="45720" rIns="91440" bIns="45720" anchor="ctr">
              <a:noAutofit/>
            </a:bodyPr>
            <a:lstStyle/>
            <a:p>
              <a:pPr marL="0" lvl="0" indent="0" fontAlgn="base">
                <a:spcAft>
                  <a:spcPts val="300"/>
                </a:spcAft>
                <a:buNone/>
                <a:defRPr/>
              </a:pPr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Webinar – Repackaged Session B 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DC1E401-B3B0-2AC7-8CC0-4546D5841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50624" y="1981028"/>
              <a:ext cx="614038" cy="614038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494D87-CC0F-C76E-22C6-13ECDB209922}"/>
                </a:ext>
              </a:extLst>
            </p:cNvPr>
            <p:cNvSpPr/>
            <p:nvPr/>
          </p:nvSpPr>
          <p:spPr>
            <a:xfrm>
              <a:off x="7410132" y="2791187"/>
              <a:ext cx="3187294" cy="3311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txBody>
            <a:bodyPr wrap="square" lIns="182880" tIns="45720" rIns="91440" bIns="45720" anchor="ctr">
              <a:noAutofit/>
            </a:bodyPr>
            <a:lstStyle/>
            <a:p>
              <a:pPr marL="0" lvl="0" indent="0" fontAlgn="base">
                <a:spcAft>
                  <a:spcPts val="300"/>
                </a:spcAft>
                <a:buNone/>
                <a:defRPr/>
              </a:pPr>
              <a:r>
                <a:rPr 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 topic aligned TL asset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6711790-1F28-DB00-0EF5-19012011A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0023727" y="2751698"/>
              <a:ext cx="410136" cy="410136"/>
            </a:xfrm>
            <a:prstGeom prst="rect">
              <a:avLst/>
            </a:prstGeom>
          </p:spPr>
        </p:pic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EB9F45CD-9A64-165C-204B-5058A13293C7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6521865" y="2611437"/>
              <a:ext cx="888267" cy="345329"/>
            </a:xfrm>
            <a:prstGeom prst="bentConnector3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6A7F8F-AE40-56A8-C706-383ACA1EA2C8}"/>
              </a:ext>
            </a:extLst>
          </p:cNvPr>
          <p:cNvCxnSpPr>
            <a:cxnSpLocks/>
          </p:cNvCxnSpPr>
          <p:nvPr/>
        </p:nvCxnSpPr>
        <p:spPr>
          <a:xfrm>
            <a:off x="3925849" y="3485649"/>
            <a:ext cx="561650" cy="0"/>
          </a:xfrm>
          <a:prstGeom prst="line">
            <a:avLst/>
          </a:prstGeom>
          <a:ln w="38100" cap="rnd">
            <a:solidFill>
              <a:srgbClr val="CACED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CBDE44A-8456-4A4B-A833-82D7CD90D5F7}"/>
              </a:ext>
            </a:extLst>
          </p:cNvPr>
          <p:cNvSpPr/>
          <p:nvPr/>
        </p:nvSpPr>
        <p:spPr>
          <a:xfrm flipH="1">
            <a:off x="4424245" y="3420692"/>
            <a:ext cx="146304" cy="14630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86C51B-C28A-31E7-DF77-BB8AA10A0F84}"/>
              </a:ext>
            </a:extLst>
          </p:cNvPr>
          <p:cNvCxnSpPr>
            <a:cxnSpLocks/>
          </p:cNvCxnSpPr>
          <p:nvPr/>
        </p:nvCxnSpPr>
        <p:spPr>
          <a:xfrm>
            <a:off x="3925849" y="2804366"/>
            <a:ext cx="2887749" cy="0"/>
          </a:xfrm>
          <a:prstGeom prst="line">
            <a:avLst/>
          </a:prstGeom>
          <a:ln w="12700">
            <a:solidFill>
              <a:srgbClr val="CAC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A335F9-2402-C679-B2AD-B00BD30D7A0B}"/>
              </a:ext>
            </a:extLst>
          </p:cNvPr>
          <p:cNvCxnSpPr>
            <a:cxnSpLocks/>
          </p:cNvCxnSpPr>
          <p:nvPr/>
        </p:nvCxnSpPr>
        <p:spPr>
          <a:xfrm>
            <a:off x="3938122" y="4149068"/>
            <a:ext cx="2887749" cy="0"/>
          </a:xfrm>
          <a:prstGeom prst="line">
            <a:avLst/>
          </a:prstGeom>
          <a:ln w="12700">
            <a:solidFill>
              <a:srgbClr val="CAC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D7823B-A65A-A74A-6A23-F7D1FF5B2AB5}"/>
              </a:ext>
            </a:extLst>
          </p:cNvPr>
          <p:cNvCxnSpPr>
            <a:cxnSpLocks/>
          </p:cNvCxnSpPr>
          <p:nvPr/>
        </p:nvCxnSpPr>
        <p:spPr>
          <a:xfrm>
            <a:off x="3925849" y="4778837"/>
            <a:ext cx="561650" cy="0"/>
          </a:xfrm>
          <a:prstGeom prst="line">
            <a:avLst/>
          </a:prstGeom>
          <a:ln w="38100" cap="rnd">
            <a:solidFill>
              <a:srgbClr val="CACED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082CF79B-8D9F-4E9E-B74A-8DA42CCED935}"/>
              </a:ext>
            </a:extLst>
          </p:cNvPr>
          <p:cNvSpPr/>
          <p:nvPr/>
        </p:nvSpPr>
        <p:spPr>
          <a:xfrm flipH="1">
            <a:off x="4432463" y="4705685"/>
            <a:ext cx="146304" cy="14630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EAF0BB-0D3D-3B57-FF9F-545094C67ECD}"/>
              </a:ext>
            </a:extLst>
          </p:cNvPr>
          <p:cNvGrpSpPr/>
          <p:nvPr/>
        </p:nvGrpSpPr>
        <p:grpSpPr>
          <a:xfrm>
            <a:off x="4414347" y="5330599"/>
            <a:ext cx="4711537" cy="568158"/>
            <a:chOff x="4584863" y="4659432"/>
            <a:chExt cx="4711537" cy="56815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C83BF07-B05C-EC76-F524-A326E6917CA1}"/>
                </a:ext>
              </a:extLst>
            </p:cNvPr>
            <p:cNvSpPr/>
            <p:nvPr/>
          </p:nvSpPr>
          <p:spPr>
            <a:xfrm>
              <a:off x="4649797" y="4659432"/>
              <a:ext cx="4646603" cy="5681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txBody>
            <a:bodyPr wrap="square" lIns="182880" tIns="45720" rIns="91440" bIns="45720" anchor="ctr">
              <a:noAutofit/>
            </a:bodyPr>
            <a:lstStyle/>
            <a:p>
              <a:pPr marL="0" lvl="0" indent="0" fontAlgn="base">
                <a:spcAft>
                  <a:spcPts val="300"/>
                </a:spcAft>
                <a:buNone/>
                <a:defRPr/>
              </a:pPr>
              <a:r>
                <a:rPr lang="en-US" sz="16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 – Session D recording</a:t>
              </a:r>
            </a:p>
            <a:p>
              <a:pPr marL="182880" lvl="0" indent="-182880" fontAlgn="base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 Paper aligned to topic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3AE1D489-6C0C-11D6-C90E-73F0BDE9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8528557" y="4687105"/>
              <a:ext cx="512813" cy="512813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5A4A158-4878-6B09-16E1-8D727924C907}"/>
                </a:ext>
              </a:extLst>
            </p:cNvPr>
            <p:cNvSpPr/>
            <p:nvPr/>
          </p:nvSpPr>
          <p:spPr>
            <a:xfrm flipH="1">
              <a:off x="4584863" y="4858085"/>
              <a:ext cx="146304" cy="146304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1473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4DA051-8C04-98B7-9139-E263D98E38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Balancing Engagement, Content Dissemination and MQLs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F081D0-8AD7-EDCF-C12D-1D046658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page evolution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252E0-5CAC-25BE-2FBA-41D302988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D4E22-7BC6-18E9-737A-E8ECBD560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13" y="2093162"/>
            <a:ext cx="3022674" cy="2671676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776A0C8-99C3-9A0F-7E01-72D791323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045" y="2093162"/>
            <a:ext cx="4108360" cy="2671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06B8DC-3ACF-3C3C-3EF9-C1C469C0D20A}"/>
              </a:ext>
            </a:extLst>
          </p:cNvPr>
          <p:cNvSpPr txBox="1"/>
          <p:nvPr/>
        </p:nvSpPr>
        <p:spPr>
          <a:xfrm>
            <a:off x="640415" y="1704964"/>
            <a:ext cx="2868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“Free” content &amp; MQL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06887-7EF3-AF8A-81E2-B34E3EAA61FB}"/>
              </a:ext>
            </a:extLst>
          </p:cNvPr>
          <p:cNvSpPr txBox="1"/>
          <p:nvPr/>
        </p:nvSpPr>
        <p:spPr>
          <a:xfrm>
            <a:off x="4541810" y="1704964"/>
            <a:ext cx="2868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Gated content &amp; MQL box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D7C4F3E6-5221-088D-94D1-776E3E08E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663" y="2218491"/>
            <a:ext cx="3600643" cy="3357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908F77-A6AF-E996-D58D-31A70DFDC907}"/>
              </a:ext>
            </a:extLst>
          </p:cNvPr>
          <p:cNvSpPr txBox="1"/>
          <p:nvPr/>
        </p:nvSpPr>
        <p:spPr>
          <a:xfrm>
            <a:off x="8558081" y="1704964"/>
            <a:ext cx="2978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“Free” content &amp; MQL+ 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4012A7-2BE5-F7B0-8C3F-398DE0720940}"/>
              </a:ext>
            </a:extLst>
          </p:cNvPr>
          <p:cNvSpPr txBox="1"/>
          <p:nvPr/>
        </p:nvSpPr>
        <p:spPr>
          <a:xfrm>
            <a:off x="636697" y="4853308"/>
            <a:ext cx="2868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Good MQL performance paired with great asset dissemination. 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Were we leaving leads on the table?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6D62A0-9D0F-92A8-85DF-5715D63A7344}"/>
              </a:ext>
            </a:extLst>
          </p:cNvPr>
          <p:cNvSpPr txBox="1"/>
          <p:nvPr/>
        </p:nvSpPr>
        <p:spPr>
          <a:xfrm>
            <a:off x="4587925" y="4857025"/>
            <a:ext cx="2868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Great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MQLs dropped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4A991770-B58F-47B9-97CB-A00F8BF39D08}" vid="{DF30B42D-6DBA-4478-895C-2AAE637E8BE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IQVIA 2023</Template>
  <TotalTime>1453</TotalTime>
  <Words>708</Words>
  <Application>Microsoft Office PowerPoint</Application>
  <PresentationFormat>Widescreen</PresentationFormat>
  <Paragraphs>115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Georgia</vt:lpstr>
      <vt:lpstr>System Font Regular</vt:lpstr>
      <vt:lpstr>Wingdings</vt:lpstr>
      <vt:lpstr>IQVIA_V2.1.0</vt:lpstr>
      <vt:lpstr>RWS Global</vt:lpstr>
      <vt:lpstr>Top campaign by channel</vt:lpstr>
      <vt:lpstr>RWS Global Marketing | team effort</vt:lpstr>
      <vt:lpstr>Conference nurture campaign</vt:lpstr>
      <vt:lpstr>Email and landing page example</vt:lpstr>
      <vt:lpstr>RWS 2022 email MQL flow and first impressions</vt:lpstr>
      <vt:lpstr>4 notes on increasing email MQLs in 2023</vt:lpstr>
      <vt:lpstr>Conference nurture campaigns</vt:lpstr>
      <vt:lpstr>Landing page evolution</vt:lpstr>
      <vt:lpstr>“Free” content &amp; MQL form</vt:lpstr>
      <vt:lpstr>Gated content &amp; MQL box</vt:lpstr>
      <vt:lpstr>“Free” content &amp; MQL+ form</vt:lpstr>
      <vt:lpstr>Save time and enhance your presentations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Clint</dc:creator>
  <cp:lastModifiedBy>Cuff, Phil</cp:lastModifiedBy>
  <cp:revision>4</cp:revision>
  <cp:lastPrinted>2019-08-20T20:33:24Z</cp:lastPrinted>
  <dcterms:created xsi:type="dcterms:W3CDTF">2023-05-08T16:40:08Z</dcterms:created>
  <dcterms:modified xsi:type="dcterms:W3CDTF">2023-05-23T16:14:01Z</dcterms:modified>
</cp:coreProperties>
</file>