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7"/>
  </p:notesMasterIdLst>
  <p:handoutMasterIdLst>
    <p:handoutMasterId r:id="rId18"/>
  </p:handoutMasterIdLst>
  <p:sldIdLst>
    <p:sldId id="260" r:id="rId5"/>
    <p:sldId id="261" r:id="rId6"/>
    <p:sldId id="262" r:id="rId7"/>
    <p:sldId id="2141411170" r:id="rId8"/>
    <p:sldId id="5535" r:id="rId9"/>
    <p:sldId id="2141411172" r:id="rId10"/>
    <p:sldId id="2141411166" r:id="rId11"/>
    <p:sldId id="2141411167" r:id="rId12"/>
    <p:sldId id="2141411169" r:id="rId13"/>
    <p:sldId id="2141411173" r:id="rId14"/>
    <p:sldId id="2141411161" r:id="rId15"/>
    <p:sldId id="2141411164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23"/>
    <a:srgbClr val="005587"/>
    <a:srgbClr val="00A3E0"/>
    <a:srgbClr val="F4F4F4"/>
    <a:srgbClr val="DA291C"/>
    <a:srgbClr val="959CA0"/>
    <a:srgbClr val="FE8A12"/>
    <a:srgbClr val="F4C65A"/>
    <a:srgbClr val="FFE2C4"/>
    <a:srgbClr val="FEC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B567A-EFFD-4EFE-9F87-98546CCD933B}" v="1" dt="2022-03-09T13:44:43.135"/>
    <p1510:client id="{979C210D-E9D3-409A-9828-1F0A98A54B48}" v="451" dt="2022-03-09T19:22:51.228"/>
    <p1510:client id="{C22D931C-0210-550B-4A78-F190F02DDAFB}" v="4" dt="2022-03-09T11:24:20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nan, Garrett" userId="f51c084c-3184-4a42-830a-e5e0d05a3259" providerId="ADAL" clId="{0D5C9341-59FC-47FF-8F62-453BA3789075}"/>
    <pc:docChg chg="undo custSel addSld delSld modSld sldOrd">
      <pc:chgData name="Brennan, Garrett" userId="f51c084c-3184-4a42-830a-e5e0d05a3259" providerId="ADAL" clId="{0D5C9341-59FC-47FF-8F62-453BA3789075}" dt="2022-03-04T22:00:39.925" v="1231" actId="1076"/>
      <pc:docMkLst>
        <pc:docMk/>
      </pc:docMkLst>
      <pc:sldChg chg="modSp mod modNotesTx">
        <pc:chgData name="Brennan, Garrett" userId="f51c084c-3184-4a42-830a-e5e0d05a3259" providerId="ADAL" clId="{0D5C9341-59FC-47FF-8F62-453BA3789075}" dt="2022-03-04T21:39:01.329" v="426" actId="20577"/>
        <pc:sldMkLst>
          <pc:docMk/>
          <pc:sldMk cId="54307305" sldId="5535"/>
        </pc:sldMkLst>
        <pc:spChg chg="mod">
          <ac:chgData name="Brennan, Garrett" userId="f51c084c-3184-4a42-830a-e5e0d05a3259" providerId="ADAL" clId="{0D5C9341-59FC-47FF-8F62-453BA3789075}" dt="2022-03-04T21:39:01.329" v="426" actId="20577"/>
          <ac:spMkLst>
            <pc:docMk/>
            <pc:sldMk cId="54307305" sldId="5535"/>
            <ac:spMk id="2" creationId="{70DB8A50-DF04-5841-93D4-1C59BF405319}"/>
          </ac:spMkLst>
        </pc:spChg>
        <pc:spChg chg="mod">
          <ac:chgData name="Brennan, Garrett" userId="f51c084c-3184-4a42-830a-e5e0d05a3259" providerId="ADAL" clId="{0D5C9341-59FC-47FF-8F62-453BA3789075}" dt="2022-03-04T21:30:12.711" v="185" actId="20577"/>
          <ac:spMkLst>
            <pc:docMk/>
            <pc:sldMk cId="54307305" sldId="5535"/>
            <ac:spMk id="4" creationId="{D420FAB3-2F42-7347-94A3-703E51B332F7}"/>
          </ac:spMkLst>
        </pc:spChg>
      </pc:sldChg>
      <pc:sldChg chg="del ord">
        <pc:chgData name="Brennan, Garrett" userId="f51c084c-3184-4a42-830a-e5e0d05a3259" providerId="ADAL" clId="{0D5C9341-59FC-47FF-8F62-453BA3789075}" dt="2022-03-04T21:56:29.820" v="1102" actId="47"/>
        <pc:sldMkLst>
          <pc:docMk/>
          <pc:sldMk cId="797442896" sldId="2141411165"/>
        </pc:sldMkLst>
      </pc:sldChg>
      <pc:sldChg chg="modSp mod ord modNotesTx">
        <pc:chgData name="Brennan, Garrett" userId="f51c084c-3184-4a42-830a-e5e0d05a3259" providerId="ADAL" clId="{0D5C9341-59FC-47FF-8F62-453BA3789075}" dt="2022-03-04T21:35:50.914" v="351" actId="20577"/>
        <pc:sldMkLst>
          <pc:docMk/>
          <pc:sldMk cId="2888449615" sldId="2141411166"/>
        </pc:sldMkLst>
        <pc:spChg chg="mod">
          <ac:chgData name="Brennan, Garrett" userId="f51c084c-3184-4a42-830a-e5e0d05a3259" providerId="ADAL" clId="{0D5C9341-59FC-47FF-8F62-453BA3789075}" dt="2022-03-04T21:35:50.914" v="351" actId="20577"/>
          <ac:spMkLst>
            <pc:docMk/>
            <pc:sldMk cId="2888449615" sldId="2141411166"/>
            <ac:spMk id="2" creationId="{70DB8A50-DF04-5841-93D4-1C59BF405319}"/>
          </ac:spMkLst>
        </pc:spChg>
        <pc:spChg chg="mod">
          <ac:chgData name="Brennan, Garrett" userId="f51c084c-3184-4a42-830a-e5e0d05a3259" providerId="ADAL" clId="{0D5C9341-59FC-47FF-8F62-453BA3789075}" dt="2022-03-04T21:31:59.697" v="245" actId="20577"/>
          <ac:spMkLst>
            <pc:docMk/>
            <pc:sldMk cId="2888449615" sldId="2141411166"/>
            <ac:spMk id="4" creationId="{D420FAB3-2F42-7347-94A3-703E51B332F7}"/>
          </ac:spMkLst>
        </pc:spChg>
      </pc:sldChg>
      <pc:sldChg chg="modSp mod modNotesTx">
        <pc:chgData name="Brennan, Garrett" userId="f51c084c-3184-4a42-830a-e5e0d05a3259" providerId="ADAL" clId="{0D5C9341-59FC-47FF-8F62-453BA3789075}" dt="2022-03-04T21:59:55.577" v="1225" actId="20577"/>
        <pc:sldMkLst>
          <pc:docMk/>
          <pc:sldMk cId="1065854347" sldId="2141411167"/>
        </pc:sldMkLst>
        <pc:spChg chg="mod">
          <ac:chgData name="Brennan, Garrett" userId="f51c084c-3184-4a42-830a-e5e0d05a3259" providerId="ADAL" clId="{0D5C9341-59FC-47FF-8F62-453BA3789075}" dt="2022-03-04T21:59:55.577" v="1225" actId="20577"/>
          <ac:spMkLst>
            <pc:docMk/>
            <pc:sldMk cId="1065854347" sldId="2141411167"/>
            <ac:spMk id="2" creationId="{70DB8A50-DF04-5841-93D4-1C59BF405319}"/>
          </ac:spMkLst>
        </pc:spChg>
        <pc:spChg chg="mod">
          <ac:chgData name="Brennan, Garrett" userId="f51c084c-3184-4a42-830a-e5e0d05a3259" providerId="ADAL" clId="{0D5C9341-59FC-47FF-8F62-453BA3789075}" dt="2022-03-04T21:34:49.152" v="306" actId="20577"/>
          <ac:spMkLst>
            <pc:docMk/>
            <pc:sldMk cId="1065854347" sldId="2141411167"/>
            <ac:spMk id="4" creationId="{D420FAB3-2F42-7347-94A3-703E51B332F7}"/>
          </ac:spMkLst>
        </pc:spChg>
      </pc:sldChg>
      <pc:sldChg chg="ord">
        <pc:chgData name="Brennan, Garrett" userId="f51c084c-3184-4a42-830a-e5e0d05a3259" providerId="ADAL" clId="{0D5C9341-59FC-47FF-8F62-453BA3789075}" dt="2022-03-04T21:54:38.226" v="1065"/>
        <pc:sldMkLst>
          <pc:docMk/>
          <pc:sldMk cId="1325116715" sldId="2141411168"/>
        </pc:sldMkLst>
      </pc:sldChg>
      <pc:sldChg chg="modSp mod modNotesTx">
        <pc:chgData name="Brennan, Garrett" userId="f51c084c-3184-4a42-830a-e5e0d05a3259" providerId="ADAL" clId="{0D5C9341-59FC-47FF-8F62-453BA3789075}" dt="2022-03-04T22:00:39.925" v="1231" actId="1076"/>
        <pc:sldMkLst>
          <pc:docMk/>
          <pc:sldMk cId="3629010252" sldId="2141411169"/>
        </pc:sldMkLst>
        <pc:spChg chg="mod">
          <ac:chgData name="Brennan, Garrett" userId="f51c084c-3184-4a42-830a-e5e0d05a3259" providerId="ADAL" clId="{0D5C9341-59FC-47FF-8F62-453BA3789075}" dt="2022-03-04T22:00:39.925" v="1231" actId="1076"/>
          <ac:spMkLst>
            <pc:docMk/>
            <pc:sldMk cId="3629010252" sldId="2141411169"/>
            <ac:spMk id="2" creationId="{70DB8A50-DF04-5841-93D4-1C59BF405319}"/>
          </ac:spMkLst>
        </pc:spChg>
      </pc:sldChg>
      <pc:sldChg chg="modSp mod modNotesTx">
        <pc:chgData name="Brennan, Garrett" userId="f51c084c-3184-4a42-830a-e5e0d05a3259" providerId="ADAL" clId="{0D5C9341-59FC-47FF-8F62-453BA3789075}" dt="2022-03-04T21:38:48.976" v="422" actId="20577"/>
        <pc:sldMkLst>
          <pc:docMk/>
          <pc:sldMk cId="1064947494" sldId="2141411170"/>
        </pc:sldMkLst>
        <pc:spChg chg="mod">
          <ac:chgData name="Brennan, Garrett" userId="f51c084c-3184-4a42-830a-e5e0d05a3259" providerId="ADAL" clId="{0D5C9341-59FC-47FF-8F62-453BA3789075}" dt="2022-03-04T21:38:48.976" v="422" actId="20577"/>
          <ac:spMkLst>
            <pc:docMk/>
            <pc:sldMk cId="1064947494" sldId="2141411170"/>
            <ac:spMk id="2" creationId="{70DB8A50-DF04-5841-93D4-1C59BF405319}"/>
          </ac:spMkLst>
        </pc:spChg>
        <pc:spChg chg="mod">
          <ac:chgData name="Brennan, Garrett" userId="f51c084c-3184-4a42-830a-e5e0d05a3259" providerId="ADAL" clId="{0D5C9341-59FC-47FF-8F62-453BA3789075}" dt="2022-03-04T21:29:59.622" v="178" actId="20577"/>
          <ac:spMkLst>
            <pc:docMk/>
            <pc:sldMk cId="1064947494" sldId="2141411170"/>
            <ac:spMk id="4" creationId="{D420FAB3-2F42-7347-94A3-703E51B332F7}"/>
          </ac:spMkLst>
        </pc:spChg>
      </pc:sldChg>
      <pc:sldChg chg="modSp add del mod modNotesTx">
        <pc:chgData name="Brennan, Garrett" userId="f51c084c-3184-4a42-830a-e5e0d05a3259" providerId="ADAL" clId="{0D5C9341-59FC-47FF-8F62-453BA3789075}" dt="2022-03-04T21:31:21.956" v="209" actId="47"/>
        <pc:sldMkLst>
          <pc:docMk/>
          <pc:sldMk cId="1784376448" sldId="2141411171"/>
        </pc:sldMkLst>
        <pc:spChg chg="mod">
          <ac:chgData name="Brennan, Garrett" userId="f51c084c-3184-4a42-830a-e5e0d05a3259" providerId="ADAL" clId="{0D5C9341-59FC-47FF-8F62-453BA3789075}" dt="2022-03-04T14:34:40.554" v="51" actId="20577"/>
          <ac:spMkLst>
            <pc:docMk/>
            <pc:sldMk cId="1784376448" sldId="2141411171"/>
            <ac:spMk id="2" creationId="{70DB8A50-DF04-5841-93D4-1C59BF405319}"/>
          </ac:spMkLst>
        </pc:spChg>
        <pc:spChg chg="mod">
          <ac:chgData name="Brennan, Garrett" userId="f51c084c-3184-4a42-830a-e5e0d05a3259" providerId="ADAL" clId="{0D5C9341-59FC-47FF-8F62-453BA3789075}" dt="2022-03-04T21:31:05.470" v="208" actId="20577"/>
          <ac:spMkLst>
            <pc:docMk/>
            <pc:sldMk cId="1784376448" sldId="2141411171"/>
            <ac:spMk id="4" creationId="{D420FAB3-2F42-7347-94A3-703E51B332F7}"/>
          </ac:spMkLst>
        </pc:spChg>
      </pc:sldChg>
      <pc:sldChg chg="modSp add mod modNotesTx">
        <pc:chgData name="Brennan, Garrett" userId="f51c084c-3184-4a42-830a-e5e0d05a3259" providerId="ADAL" clId="{0D5C9341-59FC-47FF-8F62-453BA3789075}" dt="2022-03-04T21:59:22.626" v="1220" actId="20577"/>
        <pc:sldMkLst>
          <pc:docMk/>
          <pc:sldMk cId="3971120487" sldId="2141411172"/>
        </pc:sldMkLst>
        <pc:spChg chg="mod">
          <ac:chgData name="Brennan, Garrett" userId="f51c084c-3184-4a42-830a-e5e0d05a3259" providerId="ADAL" clId="{0D5C9341-59FC-47FF-8F62-453BA3789075}" dt="2022-03-04T21:59:22.626" v="1220" actId="20577"/>
          <ac:spMkLst>
            <pc:docMk/>
            <pc:sldMk cId="3971120487" sldId="2141411172"/>
            <ac:spMk id="2" creationId="{70DB8A50-DF04-5841-93D4-1C59BF405319}"/>
          </ac:spMkLst>
        </pc:spChg>
        <pc:spChg chg="mod">
          <ac:chgData name="Brennan, Garrett" userId="f51c084c-3184-4a42-830a-e5e0d05a3259" providerId="ADAL" clId="{0D5C9341-59FC-47FF-8F62-453BA3789075}" dt="2022-03-04T21:31:34.098" v="223" actId="20577"/>
          <ac:spMkLst>
            <pc:docMk/>
            <pc:sldMk cId="3971120487" sldId="2141411172"/>
            <ac:spMk id="4" creationId="{D420FAB3-2F42-7347-94A3-703E51B332F7}"/>
          </ac:spMkLst>
        </pc:spChg>
      </pc:sldChg>
      <pc:sldChg chg="modSp add del mod">
        <pc:chgData name="Brennan, Garrett" userId="f51c084c-3184-4a42-830a-e5e0d05a3259" providerId="ADAL" clId="{0D5C9341-59FC-47FF-8F62-453BA3789075}" dt="2022-03-04T21:57:05.312" v="1156" actId="47"/>
        <pc:sldMkLst>
          <pc:docMk/>
          <pc:sldMk cId="565024993" sldId="2141411173"/>
        </pc:sldMkLst>
        <pc:spChg chg="mod">
          <ac:chgData name="Brennan, Garrett" userId="f51c084c-3184-4a42-830a-e5e0d05a3259" providerId="ADAL" clId="{0D5C9341-59FC-47FF-8F62-453BA3789075}" dt="2022-03-04T21:57:01.538" v="1155" actId="20577"/>
          <ac:spMkLst>
            <pc:docMk/>
            <pc:sldMk cId="565024993" sldId="2141411173"/>
            <ac:spMk id="2" creationId="{70DB8A50-DF04-5841-93D4-1C59BF405319}"/>
          </ac:spMkLst>
        </pc:spChg>
      </pc:sldChg>
      <pc:sldChg chg="modSp new mod">
        <pc:chgData name="Brennan, Garrett" userId="f51c084c-3184-4a42-830a-e5e0d05a3259" providerId="ADAL" clId="{0D5C9341-59FC-47FF-8F62-453BA3789075}" dt="2022-03-04T21:57:45.590" v="1201" actId="20577"/>
        <pc:sldMkLst>
          <pc:docMk/>
          <pc:sldMk cId="2296507933" sldId="2141411173"/>
        </pc:sldMkLst>
        <pc:spChg chg="mod">
          <ac:chgData name="Brennan, Garrett" userId="f51c084c-3184-4a42-830a-e5e0d05a3259" providerId="ADAL" clId="{0D5C9341-59FC-47FF-8F62-453BA3789075}" dt="2022-03-04T21:57:45.590" v="1201" actId="20577"/>
          <ac:spMkLst>
            <pc:docMk/>
            <pc:sldMk cId="2296507933" sldId="2141411173"/>
            <ac:spMk id="2" creationId="{E681EE0F-1715-412E-B6E7-0B8C3C564B67}"/>
          </ac:spMkLst>
        </pc:spChg>
      </pc:sldChg>
    </pc:docChg>
  </pc:docChgLst>
  <pc:docChgLst>
    <pc:chgData name="Powell, Kristen" userId="93f3f6c6-9f8b-4a46-8d11-8a5d6b462338" providerId="ADAL" clId="{979C210D-E9D3-409A-9828-1F0A98A54B48}"/>
    <pc:docChg chg="custSel modSld">
      <pc:chgData name="Powell, Kristen" userId="93f3f6c6-9f8b-4a46-8d11-8a5d6b462338" providerId="ADAL" clId="{979C210D-E9D3-409A-9828-1F0A98A54B48}" dt="2022-03-09T19:22:51.228" v="442" actId="207"/>
      <pc:docMkLst>
        <pc:docMk/>
      </pc:docMkLst>
      <pc:sldChg chg="addSp modSp mod">
        <pc:chgData name="Powell, Kristen" userId="93f3f6c6-9f8b-4a46-8d11-8a5d6b462338" providerId="ADAL" clId="{979C210D-E9D3-409A-9828-1F0A98A54B48}" dt="2022-03-09T19:22:51.228" v="442" actId="207"/>
        <pc:sldMkLst>
          <pc:docMk/>
          <pc:sldMk cId="54307305" sldId="5535"/>
        </pc:sldMkLst>
        <pc:spChg chg="mod">
          <ac:chgData name="Powell, Kristen" userId="93f3f6c6-9f8b-4a46-8d11-8a5d6b462338" providerId="ADAL" clId="{979C210D-E9D3-409A-9828-1F0A98A54B48}" dt="2022-03-04T14:37:28.455" v="333" actId="20577"/>
          <ac:spMkLst>
            <pc:docMk/>
            <pc:sldMk cId="54307305" sldId="5535"/>
            <ac:spMk id="2" creationId="{70DB8A50-DF04-5841-93D4-1C59BF405319}"/>
          </ac:spMkLst>
        </pc:spChg>
        <pc:spChg chg="add mod">
          <ac:chgData name="Powell, Kristen" userId="93f3f6c6-9f8b-4a46-8d11-8a5d6b462338" providerId="ADAL" clId="{979C210D-E9D3-409A-9828-1F0A98A54B48}" dt="2022-03-09T19:22:51.228" v="442" actId="207"/>
          <ac:spMkLst>
            <pc:docMk/>
            <pc:sldMk cId="54307305" sldId="5535"/>
            <ac:spMk id="3" creationId="{1D820E7A-1365-46FE-B3FA-4A4BB82EE5B6}"/>
          </ac:spMkLst>
        </pc:spChg>
      </pc:sldChg>
      <pc:sldChg chg="modSp mod modNotesTx">
        <pc:chgData name="Powell, Kristen" userId="93f3f6c6-9f8b-4a46-8d11-8a5d6b462338" providerId="ADAL" clId="{979C210D-E9D3-409A-9828-1F0A98A54B48}" dt="2022-03-04T14:36:04.782" v="144" actId="20577"/>
        <pc:sldMkLst>
          <pc:docMk/>
          <pc:sldMk cId="1064947494" sldId="2141411170"/>
        </pc:sldMkLst>
        <pc:spChg chg="mod">
          <ac:chgData name="Powell, Kristen" userId="93f3f6c6-9f8b-4a46-8d11-8a5d6b462338" providerId="ADAL" clId="{979C210D-E9D3-409A-9828-1F0A98A54B48}" dt="2022-03-04T14:35:36.943" v="62" actId="20577"/>
          <ac:spMkLst>
            <pc:docMk/>
            <pc:sldMk cId="1064947494" sldId="2141411170"/>
            <ac:spMk id="2" creationId="{70DB8A50-DF04-5841-93D4-1C59BF405319}"/>
          </ac:spMkLst>
        </pc:spChg>
      </pc:sldChg>
      <pc:sldChg chg="modSp mod">
        <pc:chgData name="Powell, Kristen" userId="93f3f6c6-9f8b-4a46-8d11-8a5d6b462338" providerId="ADAL" clId="{979C210D-E9D3-409A-9828-1F0A98A54B48}" dt="2022-03-04T14:38:59.137" v="437" actId="20577"/>
        <pc:sldMkLst>
          <pc:docMk/>
          <pc:sldMk cId="1784376448" sldId="2141411171"/>
        </pc:sldMkLst>
        <pc:spChg chg="mod">
          <ac:chgData name="Powell, Kristen" userId="93f3f6c6-9f8b-4a46-8d11-8a5d6b462338" providerId="ADAL" clId="{979C210D-E9D3-409A-9828-1F0A98A54B48}" dt="2022-03-04T14:38:59.137" v="437" actId="20577"/>
          <ac:spMkLst>
            <pc:docMk/>
            <pc:sldMk cId="1784376448" sldId="2141411171"/>
            <ac:spMk id="2" creationId="{70DB8A50-DF04-5841-93D4-1C59BF405319}"/>
          </ac:spMkLst>
        </pc:spChg>
      </pc:sldChg>
    </pc:docChg>
  </pc:docChgLst>
  <pc:docChgLst>
    <pc:chgData name="Gattam, Chiranjeevi" userId="S::cgattam@in.imshealth.com::6d5ba52a-2b1d-4eb9-9eb9-845549a32b53" providerId="AD" clId="Web-{D9B50D54-39C1-62E9-3B09-7F3AFF89053B}"/>
    <pc:docChg chg="modSld">
      <pc:chgData name="Gattam, Chiranjeevi" userId="S::cgattam@in.imshealth.com::6d5ba52a-2b1d-4eb9-9eb9-845549a32b53" providerId="AD" clId="Web-{D9B50D54-39C1-62E9-3B09-7F3AFF89053B}" dt="2022-03-04T13:48:03.793" v="3" actId="14100"/>
      <pc:docMkLst>
        <pc:docMk/>
      </pc:docMkLst>
      <pc:sldChg chg="modSp">
        <pc:chgData name="Gattam, Chiranjeevi" userId="S::cgattam@in.imshealth.com::6d5ba52a-2b1d-4eb9-9eb9-845549a32b53" providerId="AD" clId="Web-{D9B50D54-39C1-62E9-3B09-7F3AFF89053B}" dt="2022-03-04T13:48:03.793" v="3" actId="14100"/>
        <pc:sldMkLst>
          <pc:docMk/>
          <pc:sldMk cId="1065854347" sldId="2141411167"/>
        </pc:sldMkLst>
        <pc:spChg chg="mod">
          <ac:chgData name="Gattam, Chiranjeevi" userId="S::cgattam@in.imshealth.com::6d5ba52a-2b1d-4eb9-9eb9-845549a32b53" providerId="AD" clId="Web-{D9B50D54-39C1-62E9-3B09-7F3AFF89053B}" dt="2022-03-04T13:48:03.793" v="3" actId="14100"/>
          <ac:spMkLst>
            <pc:docMk/>
            <pc:sldMk cId="1065854347" sldId="2141411167"/>
            <ac:spMk id="2" creationId="{70DB8A50-DF04-5841-93D4-1C59BF405319}"/>
          </ac:spMkLst>
        </pc:spChg>
      </pc:sldChg>
      <pc:sldChg chg="modSp">
        <pc:chgData name="Gattam, Chiranjeevi" userId="S::cgattam@in.imshealth.com::6d5ba52a-2b1d-4eb9-9eb9-845549a32b53" providerId="AD" clId="Web-{D9B50D54-39C1-62E9-3B09-7F3AFF89053B}" dt="2022-03-04T13:47:55.699" v="2" actId="14100"/>
        <pc:sldMkLst>
          <pc:docMk/>
          <pc:sldMk cId="3629010252" sldId="2141411169"/>
        </pc:sldMkLst>
        <pc:spChg chg="mod">
          <ac:chgData name="Gattam, Chiranjeevi" userId="S::cgattam@in.imshealth.com::6d5ba52a-2b1d-4eb9-9eb9-845549a32b53" providerId="AD" clId="Web-{D9B50D54-39C1-62E9-3B09-7F3AFF89053B}" dt="2022-03-04T13:47:55.699" v="2" actId="14100"/>
          <ac:spMkLst>
            <pc:docMk/>
            <pc:sldMk cId="3629010252" sldId="2141411169"/>
            <ac:spMk id="2" creationId="{70DB8A50-DF04-5841-93D4-1C59BF405319}"/>
          </ac:spMkLst>
        </pc:spChg>
      </pc:sldChg>
    </pc:docChg>
  </pc:docChgLst>
  <pc:docChgLst>
    <pc:chgData name="Gattam, Chiranjeevi" userId="S::cgattam@in.imshealth.com::6d5ba52a-2b1d-4eb9-9eb9-845549a32b53" providerId="AD" clId="Web-{19A9E06E-09FE-6222-27DE-EF217D70B686}"/>
    <pc:docChg chg="modSld">
      <pc:chgData name="Gattam, Chiranjeevi" userId="S::cgattam@in.imshealth.com::6d5ba52a-2b1d-4eb9-9eb9-845549a32b53" providerId="AD" clId="Web-{19A9E06E-09FE-6222-27DE-EF217D70B686}" dt="2022-03-02T11:21:34.143" v="6"/>
      <pc:docMkLst>
        <pc:docMk/>
      </pc:docMkLst>
      <pc:sldChg chg="modSp">
        <pc:chgData name="Gattam, Chiranjeevi" userId="S::cgattam@in.imshealth.com::6d5ba52a-2b1d-4eb9-9eb9-845549a32b53" providerId="AD" clId="Web-{19A9E06E-09FE-6222-27DE-EF217D70B686}" dt="2022-03-02T11:18:34.472" v="5" actId="20577"/>
        <pc:sldMkLst>
          <pc:docMk/>
          <pc:sldMk cId="2888449615" sldId="2141411166"/>
        </pc:sldMkLst>
        <pc:spChg chg="mod">
          <ac:chgData name="Gattam, Chiranjeevi" userId="S::cgattam@in.imshealth.com::6d5ba52a-2b1d-4eb9-9eb9-845549a32b53" providerId="AD" clId="Web-{19A9E06E-09FE-6222-27DE-EF217D70B686}" dt="2022-03-02T11:18:34.472" v="5" actId="20577"/>
          <ac:spMkLst>
            <pc:docMk/>
            <pc:sldMk cId="2888449615" sldId="2141411166"/>
            <ac:spMk id="2" creationId="{70DB8A50-DF04-5841-93D4-1C59BF405319}"/>
          </ac:spMkLst>
        </pc:spChg>
      </pc:sldChg>
      <pc:sldChg chg="modSp">
        <pc:chgData name="Gattam, Chiranjeevi" userId="S::cgattam@in.imshealth.com::6d5ba52a-2b1d-4eb9-9eb9-845549a32b53" providerId="AD" clId="Web-{19A9E06E-09FE-6222-27DE-EF217D70B686}" dt="2022-03-02T11:21:34.143" v="6"/>
        <pc:sldMkLst>
          <pc:docMk/>
          <pc:sldMk cId="1065854347" sldId="2141411167"/>
        </pc:sldMkLst>
        <pc:spChg chg="mod">
          <ac:chgData name="Gattam, Chiranjeevi" userId="S::cgattam@in.imshealth.com::6d5ba52a-2b1d-4eb9-9eb9-845549a32b53" providerId="AD" clId="Web-{19A9E06E-09FE-6222-27DE-EF217D70B686}" dt="2022-03-02T11:21:34.143" v="6"/>
          <ac:spMkLst>
            <pc:docMk/>
            <pc:sldMk cId="1065854347" sldId="2141411167"/>
            <ac:spMk id="4" creationId="{D420FAB3-2F42-7347-94A3-703E51B332F7}"/>
          </ac:spMkLst>
        </pc:spChg>
      </pc:sldChg>
    </pc:docChg>
  </pc:docChgLst>
  <pc:docChgLst>
    <pc:chgData clId="Web-{D9B50D54-39C1-62E9-3B09-7F3AFF89053B}"/>
    <pc:docChg chg="modSld">
      <pc:chgData name="" userId="" providerId="" clId="Web-{D9B50D54-39C1-62E9-3B09-7F3AFF89053B}" dt="2022-03-04T13:47:16.715" v="0" actId="14100"/>
      <pc:docMkLst>
        <pc:docMk/>
      </pc:docMkLst>
      <pc:sldChg chg="modSp">
        <pc:chgData name="" userId="" providerId="" clId="Web-{D9B50D54-39C1-62E9-3B09-7F3AFF89053B}" dt="2022-03-04T13:47:16.715" v="0" actId="14100"/>
        <pc:sldMkLst>
          <pc:docMk/>
          <pc:sldMk cId="1065854347" sldId="2141411167"/>
        </pc:sldMkLst>
        <pc:spChg chg="mod">
          <ac:chgData name="" userId="" providerId="" clId="Web-{D9B50D54-39C1-62E9-3B09-7F3AFF89053B}" dt="2022-03-04T13:47:16.715" v="0" actId="14100"/>
          <ac:spMkLst>
            <pc:docMk/>
            <pc:sldMk cId="1065854347" sldId="2141411167"/>
            <ac:spMk id="2" creationId="{70DB8A50-DF04-5841-93D4-1C59BF405319}"/>
          </ac:spMkLst>
        </pc:spChg>
      </pc:sldChg>
    </pc:docChg>
  </pc:docChgLst>
  <pc:docChgLst>
    <pc:chgData name="Brennan, Garrett" userId="f51c084c-3184-4a42-830a-e5e0d05a3259" providerId="ADAL" clId="{0A0B567A-EFFD-4EFE-9F87-98546CCD933B}"/>
    <pc:docChg chg="delSld">
      <pc:chgData name="Brennan, Garrett" userId="f51c084c-3184-4a42-830a-e5e0d05a3259" providerId="ADAL" clId="{0A0B567A-EFFD-4EFE-9F87-98546CCD933B}" dt="2022-03-09T13:44:43.135" v="0" actId="47"/>
      <pc:docMkLst>
        <pc:docMk/>
      </pc:docMkLst>
      <pc:sldChg chg="del">
        <pc:chgData name="Brennan, Garrett" userId="f51c084c-3184-4a42-830a-e5e0d05a3259" providerId="ADAL" clId="{0A0B567A-EFFD-4EFE-9F87-98546CCD933B}" dt="2022-03-09T13:44:43.135" v="0" actId="47"/>
        <pc:sldMkLst>
          <pc:docMk/>
          <pc:sldMk cId="1325116715" sldId="2141411168"/>
        </pc:sldMkLst>
      </pc:sldChg>
    </pc:docChg>
  </pc:docChgLst>
  <pc:docChgLst>
    <pc:chgData name="L, Bindhu" userId="S::bindhu.lingaraju@quintiles.com::98499518-6978-4fe2-adcd-397a17b05dae" providerId="AD" clId="Web-{52362637-2181-F844-4C5D-A9E47E8CAB78}"/>
    <pc:docChg chg="modSld">
      <pc:chgData name="L, Bindhu" userId="S::bindhu.lingaraju@quintiles.com::98499518-6978-4fe2-adcd-397a17b05dae" providerId="AD" clId="Web-{52362637-2181-F844-4C5D-A9E47E8CAB78}" dt="2022-03-04T11:55:05.054" v="332" actId="20577"/>
      <pc:docMkLst>
        <pc:docMk/>
      </pc:docMkLst>
      <pc:sldChg chg="modSp">
        <pc:chgData name="L, Bindhu" userId="S::bindhu.lingaraju@quintiles.com::98499518-6978-4fe2-adcd-397a17b05dae" providerId="AD" clId="Web-{52362637-2181-F844-4C5D-A9E47E8CAB78}" dt="2022-03-04T11:41:43.535" v="162" actId="20577"/>
        <pc:sldMkLst>
          <pc:docMk/>
          <pc:sldMk cId="1065854347" sldId="2141411167"/>
        </pc:sldMkLst>
        <pc:spChg chg="mod">
          <ac:chgData name="L, Bindhu" userId="S::bindhu.lingaraju@quintiles.com::98499518-6978-4fe2-adcd-397a17b05dae" providerId="AD" clId="Web-{52362637-2181-F844-4C5D-A9E47E8CAB78}" dt="2022-03-04T11:41:43.535" v="162" actId="20577"/>
          <ac:spMkLst>
            <pc:docMk/>
            <pc:sldMk cId="1065854347" sldId="2141411167"/>
            <ac:spMk id="2" creationId="{70DB8A50-DF04-5841-93D4-1C59BF405319}"/>
          </ac:spMkLst>
        </pc:spChg>
      </pc:sldChg>
      <pc:sldChg chg="modSp">
        <pc:chgData name="L, Bindhu" userId="S::bindhu.lingaraju@quintiles.com::98499518-6978-4fe2-adcd-397a17b05dae" providerId="AD" clId="Web-{52362637-2181-F844-4C5D-A9E47E8CAB78}" dt="2022-03-04T11:46:17.364" v="167" actId="20577"/>
        <pc:sldMkLst>
          <pc:docMk/>
          <pc:sldMk cId="1325116715" sldId="2141411168"/>
        </pc:sldMkLst>
        <pc:spChg chg="mod">
          <ac:chgData name="L, Bindhu" userId="S::bindhu.lingaraju@quintiles.com::98499518-6978-4fe2-adcd-397a17b05dae" providerId="AD" clId="Web-{52362637-2181-F844-4C5D-A9E47E8CAB78}" dt="2022-03-04T11:46:17.364" v="167" actId="20577"/>
          <ac:spMkLst>
            <pc:docMk/>
            <pc:sldMk cId="1325116715" sldId="2141411168"/>
            <ac:spMk id="2" creationId="{70DB8A50-DF04-5841-93D4-1C59BF405319}"/>
          </ac:spMkLst>
        </pc:spChg>
      </pc:sldChg>
      <pc:sldChg chg="modSp">
        <pc:chgData name="L, Bindhu" userId="S::bindhu.lingaraju@quintiles.com::98499518-6978-4fe2-adcd-397a17b05dae" providerId="AD" clId="Web-{52362637-2181-F844-4C5D-A9E47E8CAB78}" dt="2022-03-04T11:55:05.054" v="332" actId="20577"/>
        <pc:sldMkLst>
          <pc:docMk/>
          <pc:sldMk cId="3629010252" sldId="2141411169"/>
        </pc:sldMkLst>
        <pc:spChg chg="mod">
          <ac:chgData name="L, Bindhu" userId="S::bindhu.lingaraju@quintiles.com::98499518-6978-4fe2-adcd-397a17b05dae" providerId="AD" clId="Web-{52362637-2181-F844-4C5D-A9E47E8CAB78}" dt="2022-03-04T11:55:05.054" v="332" actId="20577"/>
          <ac:spMkLst>
            <pc:docMk/>
            <pc:sldMk cId="3629010252" sldId="2141411169"/>
            <ac:spMk id="2" creationId="{70DB8A50-DF04-5841-93D4-1C59BF405319}"/>
          </ac:spMkLst>
        </pc:spChg>
      </pc:sldChg>
    </pc:docChg>
  </pc:docChgLst>
  <pc:docChgLst>
    <pc:chgData name="Pavuluri, Srujana" userId="S::srujana.pavuluri@quintiles.com::85b66889-2239-49e2-a0ec-c0edacf7cba9" providerId="AD" clId="Web-{C22D931C-0210-550B-4A78-F190F02DDAFB}"/>
    <pc:docChg chg="modSld">
      <pc:chgData name="Pavuluri, Srujana" userId="S::srujana.pavuluri@quintiles.com::85b66889-2239-49e2-a0ec-c0edacf7cba9" providerId="AD" clId="Web-{C22D931C-0210-550B-4A78-F190F02DDAFB}" dt="2022-03-09T11:24:20.859" v="3" actId="20577"/>
      <pc:docMkLst>
        <pc:docMk/>
      </pc:docMkLst>
      <pc:sldChg chg="modSp">
        <pc:chgData name="Pavuluri, Srujana" userId="S::srujana.pavuluri@quintiles.com::85b66889-2239-49e2-a0ec-c0edacf7cba9" providerId="AD" clId="Web-{C22D931C-0210-550B-4A78-F190F02DDAFB}" dt="2022-03-09T11:24:20.859" v="3" actId="20577"/>
        <pc:sldMkLst>
          <pc:docMk/>
          <pc:sldMk cId="3971120487" sldId="2141411172"/>
        </pc:sldMkLst>
        <pc:spChg chg="mod">
          <ac:chgData name="Pavuluri, Srujana" userId="S::srujana.pavuluri@quintiles.com::85b66889-2239-49e2-a0ec-c0edacf7cba9" providerId="AD" clId="Web-{C22D931C-0210-550B-4A78-F190F02DDAFB}" dt="2022-03-09T11:24:20.859" v="3" actId="20577"/>
          <ac:spMkLst>
            <pc:docMk/>
            <pc:sldMk cId="3971120487" sldId="2141411172"/>
            <ac:spMk id="2" creationId="{70DB8A50-DF04-5841-93D4-1C59BF4053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3/16/2022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3/16/2022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  <a:p>
            <a:r>
              <a:rPr lang="en-US"/>
              <a:t>Reminder that Eloqua and </a:t>
            </a:r>
            <a:r>
              <a:rPr lang="en-US" err="1"/>
              <a:t>Khoros</a:t>
            </a:r>
            <a:r>
              <a:rPr lang="en-US"/>
              <a:t> automatically add source and medium </a:t>
            </a:r>
            <a:r>
              <a:rPr lang="en-US" err="1"/>
              <a:t>utms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Srujana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Srujana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Chiranjeevi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Chiranjeevi or Phil</a:t>
            </a:r>
          </a:p>
          <a:p>
            <a:endParaRPr lang="en-US"/>
          </a:p>
          <a:p>
            <a:r>
              <a:rPr lang="en-US" sz="1200" b="1">
                <a:solidFill>
                  <a:schemeClr val="bg1"/>
                </a:solidFill>
              </a:rPr>
              <a:t>a)For a contact if Country field is blank or Email Status field is Pending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b)For Red-zone GDPR country contacts</a:t>
            </a:r>
            <a:r>
              <a:rPr lang="en-US" sz="1200" b="1">
                <a:solidFill>
                  <a:schemeClr val="bg1"/>
                </a:solidFill>
                <a:ea typeface="+mj-lt"/>
                <a:cs typeface="+mj-lt"/>
              </a:rPr>
              <a:t> fall under master exclusion criteria and get excluded from email sends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(V2.1.0)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7A176-04FF-4600-9428-258A4B331C28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790172-6CDB-486B-8C9C-5719F944A1E5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4110EB-1D9F-40AA-85D6-0DCE03E31FF6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9A453-AE8F-4383-BD8F-32DA97D7AAF2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0FF7AE-5FC0-4FE9-B824-B5FD9D591486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DA3666-914B-4B70-9285-AC745AC36DD8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BBD6E4-2C3A-4BDE-91DF-83D595CE5D83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A34AC5-EFC7-4238-82A2-6B301C2DDE12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959C79-B003-4C43-BB55-D824D843359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2F109A-F3DB-4DF0-AE2F-90C6EA4CAB56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61E298-EB0A-4E17-BD09-A9BCC2649A12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05AA33-EE2E-4E4E-B109-36E236936840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EC58DC-2F2B-4BE2-B67F-07B125678C34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49ADF4-EEA9-43D1-8A2A-133C45DB1862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543385-700D-4FD3-9403-942A7816AFF3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C64855-B6D7-406E-A904-38AA3CAC33D1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671D4E-C545-4A51-AD54-465B655DA739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621816-B34D-4C96-B96F-5C715C45829B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57F5CE8-B34F-444C-9F30-C4849266D875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3D284D6-CF6C-4BFC-8BAA-4E3DEFF9F379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017C50-180E-4CF0-9C26-E8CEE97041A3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85309A6-0A06-430D-BC25-9F084A978BC1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2F1061-646D-4F4A-BF71-63529009C779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0E5BBAC-94C9-4F7F-9287-47DCDACCDED5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882D5B-CA7B-4921-A5C7-C2A02ADC6E9E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E1E4DF-D2F6-452C-B668-F445C5207AE8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17B419-0520-447A-99C5-2445CD25CBC7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AAAD1C3-AC65-4E7F-95B0-0904DA748A91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E25F0A-706F-4DD8-A3DC-8BA19EF80FF9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F5CD6E0-1E3E-40C5-A52C-E38D01328967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4C58CC-4DF8-4296-B3D0-140D4877D04D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8BD596-AF6E-430B-BB6B-EABDF5AEDD8E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31B3C34-B7AB-4090-8ECF-586A4E0A931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C3DFDA-BB56-4A0D-A846-DFCB8EF88D81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B4C1DB7-696A-41FA-B3FE-4C10635D8931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2A2C519-863C-4FFE-885E-34C8AB2B023E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299C38-075C-4023-BA01-5FBB57E7B93E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30E707-137B-4479-8F7E-1687687A179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0CCC58-FAA5-4900-A5F9-0B899F2A0460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728566-B8B7-4E9D-8B72-20AC79577B3C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54B01F-B9ED-460E-8A42-71800A74AFD1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8DE376-4FF4-4A06-A431-8F072BE6F442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3CCD18B-54DC-422F-BC15-C5819DF277AE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9AC4FBA-1217-4369-8CD8-64FAE85D8B82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  <p:sldLayoutId id="2147484253" r:id="rId19"/>
    <p:sldLayoutId id="2147484254" r:id="rId20"/>
    <p:sldLayoutId id="2147484255" r:id="rId21"/>
    <p:sldLayoutId id="2147484256" r:id="rId22"/>
    <p:sldLayoutId id="2147484257" r:id="rId23"/>
    <p:sldLayoutId id="2147484261" r:id="rId24"/>
    <p:sldLayoutId id="2147484258" r:id="rId25"/>
    <p:sldLayoutId id="2147484259" r:id="rId26"/>
    <p:sldLayoutId id="214748426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constellation.iqvia.com/Reports?elqTrackId=352b1bd1338a4e6391d83a20833927da&amp;elq=00000000000000000000000000000000&amp;elqaid=1251&amp;elqat=2&amp;elqCampaignId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Marketing Automation &amp;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 Team</a:t>
            </a:r>
          </a:p>
          <a:p>
            <a:r>
              <a:rPr lang="en-US"/>
              <a:t>09-Mar-2022</a:t>
            </a:r>
          </a:p>
        </p:txBody>
      </p:sp>
    </p:spTree>
    <p:extLst>
      <p:ext uri="{BB962C8B-B14F-4D97-AF65-F5344CB8AC3E}">
        <p14:creationId xmlns:p14="http://schemas.microsoft.com/office/powerpoint/2010/main" val="19956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EE0F-1715-412E-B6E7-0B8C3C56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for Questions</a:t>
            </a:r>
          </a:p>
        </p:txBody>
      </p:sp>
    </p:spTree>
    <p:extLst>
      <p:ext uri="{BB962C8B-B14F-4D97-AF65-F5344CB8AC3E}">
        <p14:creationId xmlns:p14="http://schemas.microsoft.com/office/powerpoint/2010/main" val="22965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0FAB3-2F42-7347-94A3-703E51B33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8A50-DF04-5841-93D4-1C59BF405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3770" y="1655499"/>
            <a:ext cx="10152655" cy="3858768"/>
          </a:xfrm>
          <a:prstGeom prst="rect">
            <a:avLst/>
          </a:prstGeom>
        </p:spPr>
        <p:txBody>
          <a:bodyPr anchor="ctr"/>
          <a:lstStyle/>
          <a:p>
            <a:r>
              <a:rPr lang="en-US" sz="3600" b="1">
                <a:solidFill>
                  <a:schemeClr val="bg1"/>
                </a:solidFill>
              </a:rPr>
              <a:t>Q: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Highlight question 36 </a:t>
            </a:r>
            <a:r>
              <a:rPr lang="en-US" sz="3600" err="1">
                <a:solidFill>
                  <a:schemeClr val="bg1"/>
                </a:solidFill>
              </a:rPr>
              <a:t>pt</a:t>
            </a:r>
            <a:r>
              <a:rPr lang="en-US" sz="3600">
                <a:solidFill>
                  <a:schemeClr val="bg1"/>
                </a:solidFill>
              </a:rPr>
              <a:t> Arial 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Lorem ipsum dolor sit </a:t>
            </a:r>
            <a:r>
              <a:rPr lang="en-US" sz="3600" err="1">
                <a:solidFill>
                  <a:schemeClr val="bg1"/>
                </a:solidFill>
              </a:rPr>
              <a:t>amet</a:t>
            </a:r>
            <a:r>
              <a:rPr lang="en-US" sz="3600">
                <a:solidFill>
                  <a:schemeClr val="bg1"/>
                </a:solidFill>
              </a:rPr>
              <a:t>?</a:t>
            </a:r>
            <a:br>
              <a:rPr lang="en-US" sz="3600">
                <a:solidFill>
                  <a:schemeClr val="bg1"/>
                </a:solidFill>
              </a:rPr>
            </a:b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A: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7E7FE-6C3B-FE41-9204-D30B318DE5A5}"/>
              </a:ext>
            </a:extLst>
          </p:cNvPr>
          <p:cNvCxnSpPr>
            <a:cxnSpLocks/>
          </p:cNvCxnSpPr>
          <p:nvPr/>
        </p:nvCxnSpPr>
        <p:spPr>
          <a:xfrm>
            <a:off x="1079792" y="1655499"/>
            <a:ext cx="0" cy="3858768"/>
          </a:xfrm>
          <a:prstGeom prst="line">
            <a:avLst/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5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Best Practice: </a:t>
            </a:r>
            <a:r>
              <a:rPr lang="en-US" i="1"/>
              <a:t>Frequently Asked Questions</a:t>
            </a:r>
          </a:p>
          <a:p>
            <a:r>
              <a:rPr lang="en-US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500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733834"/>
            <a:ext cx="5004052" cy="4276349"/>
          </a:xfrm>
        </p:spPr>
        <p:txBody>
          <a:bodyPr/>
          <a:lstStyle/>
          <a:p>
            <a:r>
              <a:rPr lang="en-US"/>
              <a:t>Get your questions answered by the marketing automation team.  MA 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Automation Open Office Hours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0FAB3-2F42-7347-94A3-703E51B33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8A50-DF04-5841-93D4-1C59BF405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737" y="1655499"/>
            <a:ext cx="9340343" cy="3858768"/>
          </a:xfrm>
          <a:prstGeom prst="rect">
            <a:avLst/>
          </a:prstGeom>
        </p:spPr>
        <p:txBody>
          <a:bodyPr anchor="ctr"/>
          <a:lstStyle/>
          <a:p>
            <a:r>
              <a:rPr lang="en-US" sz="3600" b="1">
                <a:solidFill>
                  <a:schemeClr val="bg1"/>
                </a:solidFill>
              </a:rPr>
              <a:t>Q:  When do I use UTMs on my URLs?</a:t>
            </a:r>
            <a:br>
              <a:rPr lang="en-US" sz="3600">
                <a:solidFill>
                  <a:schemeClr val="bg1"/>
                </a:solidFill>
              </a:rPr>
            </a:br>
            <a:br>
              <a:rPr lang="en-US" sz="3600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A: Anytime you have a link to IQVIA.com 	or an Eloqua landing page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7E7FE-6C3B-FE41-9204-D30B318DE5A5}"/>
              </a:ext>
            </a:extLst>
          </p:cNvPr>
          <p:cNvCxnSpPr>
            <a:cxnSpLocks/>
          </p:cNvCxnSpPr>
          <p:nvPr/>
        </p:nvCxnSpPr>
        <p:spPr>
          <a:xfrm>
            <a:off x="1202343" y="1655499"/>
            <a:ext cx="0" cy="3858768"/>
          </a:xfrm>
          <a:prstGeom prst="line">
            <a:avLst/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0FAB3-2F42-7347-94A3-703E51B33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8A50-DF04-5841-93D4-1C59BF405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737" y="1655499"/>
            <a:ext cx="9340344" cy="3858768"/>
          </a:xfrm>
          <a:prstGeom prst="rect">
            <a:avLst/>
          </a:prstGeom>
        </p:spPr>
        <p:txBody>
          <a:bodyPr anchor="ctr"/>
          <a:lstStyle/>
          <a:p>
            <a:r>
              <a:rPr lang="en-US" sz="3600" b="1">
                <a:solidFill>
                  <a:schemeClr val="bg1"/>
                </a:solidFill>
              </a:rPr>
              <a:t>Q:  What criteria can I segment on?</a:t>
            </a:r>
            <a:br>
              <a:rPr lang="en-US" sz="3600">
                <a:solidFill>
                  <a:schemeClr val="bg1"/>
                </a:solidFill>
              </a:rPr>
            </a:br>
            <a:br>
              <a:rPr lang="en-US" sz="3600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A:  Quite a lot!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	</a:t>
            </a:r>
            <a:r>
              <a:rPr lang="en-US" sz="2400" b="1">
                <a:solidFill>
                  <a:schemeClr val="bg1"/>
                </a:solidFill>
              </a:rPr>
              <a:t>Job title, IQVIA Segmentation (Industry), Mapped 	Functional Area, Mapped Job Level, Therapy Area, 	Country/Region, Behavioral Activity (webpage visits, 	campaign engagements)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7E7FE-6C3B-FE41-9204-D30B318DE5A5}"/>
              </a:ext>
            </a:extLst>
          </p:cNvPr>
          <p:cNvCxnSpPr>
            <a:cxnSpLocks/>
          </p:cNvCxnSpPr>
          <p:nvPr/>
        </p:nvCxnSpPr>
        <p:spPr>
          <a:xfrm>
            <a:off x="1202343" y="1655499"/>
            <a:ext cx="0" cy="3858768"/>
          </a:xfrm>
          <a:prstGeom prst="line">
            <a:avLst/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D820E7A-1365-46FE-B3FA-4A4BB82EE5B6}"/>
              </a:ext>
            </a:extLst>
          </p:cNvPr>
          <p:cNvSpPr/>
          <p:nvPr/>
        </p:nvSpPr>
        <p:spPr>
          <a:xfrm>
            <a:off x="11418073" y="-1160890"/>
            <a:ext cx="1240404" cy="747422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543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0FAB3-2F42-7347-94A3-703E51B33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8A50-DF04-5841-93D4-1C59BF405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737" y="1655499"/>
            <a:ext cx="9340344" cy="385876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en-US" sz="3600" b="1">
                <a:solidFill>
                  <a:schemeClr val="bg1"/>
                </a:solidFill>
              </a:rPr>
              <a:t>Q:  Monthly Reporting - When and What 	can I expect?</a:t>
            </a:r>
            <a:br>
              <a:rPr lang="en-US" sz="3600"/>
            </a:br>
            <a:br>
              <a:rPr lang="en-US" sz="3600"/>
            </a:br>
            <a:r>
              <a:rPr lang="en-US" sz="3600" b="1">
                <a:solidFill>
                  <a:schemeClr val="bg1"/>
                </a:solidFill>
              </a:rPr>
              <a:t>A:  10</a:t>
            </a:r>
            <a:r>
              <a:rPr lang="en-US" sz="3600" b="1" baseline="30000">
                <a:solidFill>
                  <a:schemeClr val="bg1"/>
                </a:solidFill>
              </a:rPr>
              <a:t>th</a:t>
            </a:r>
            <a:r>
              <a:rPr lang="en-US" sz="3600" b="1">
                <a:solidFill>
                  <a:schemeClr val="bg1"/>
                </a:solidFill>
              </a:rPr>
              <a:t> working day of the month</a:t>
            </a:r>
            <a:br>
              <a:rPr lang="en-US" sz="3600" b="1"/>
            </a:br>
            <a:r>
              <a:rPr lang="en-US" sz="3600" b="1">
                <a:solidFill>
                  <a:schemeClr val="bg1"/>
                </a:solidFill>
              </a:rPr>
              <a:t>	</a:t>
            </a:r>
            <a:r>
              <a:rPr lang="en-US" sz="2800" b="1">
                <a:solidFill>
                  <a:schemeClr val="bg1"/>
                </a:solidFill>
              </a:rPr>
              <a:t>Includes -  Email Metrics, Organic Social data, </a:t>
            </a:r>
            <a:br>
              <a:rPr lang="en-US" sz="2800" b="1"/>
            </a:br>
            <a:r>
              <a:rPr lang="en-US" sz="2800" b="1">
                <a:solidFill>
                  <a:schemeClr val="bg1"/>
                </a:solidFill>
              </a:rPr>
              <a:t>	Paid Social data, MQLs, SQLs and NNCs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7E7FE-6C3B-FE41-9204-D30B318DE5A5}"/>
              </a:ext>
            </a:extLst>
          </p:cNvPr>
          <p:cNvCxnSpPr>
            <a:cxnSpLocks/>
          </p:cNvCxnSpPr>
          <p:nvPr/>
        </p:nvCxnSpPr>
        <p:spPr>
          <a:xfrm>
            <a:off x="1202343" y="1655499"/>
            <a:ext cx="0" cy="3858768"/>
          </a:xfrm>
          <a:prstGeom prst="line">
            <a:avLst/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1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0FAB3-2F42-7347-94A3-703E51B33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8A50-DF04-5841-93D4-1C59BF405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737" y="1655499"/>
            <a:ext cx="8753663" cy="385876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en-US" sz="3600" b="1">
                <a:solidFill>
                  <a:schemeClr val="bg1"/>
                </a:solidFill>
              </a:rPr>
              <a:t>Q:  What if I need a unique/different  	report?</a:t>
            </a:r>
            <a:br>
              <a:rPr lang="en-US" sz="3600"/>
            </a:br>
            <a:br>
              <a:rPr lang="en-US" sz="3600"/>
            </a:br>
            <a:r>
              <a:rPr lang="en-US" sz="3600" b="1">
                <a:solidFill>
                  <a:schemeClr val="bg1"/>
                </a:solidFill>
              </a:rPr>
              <a:t>A:  Fill out the request form on this 	</a:t>
            </a:r>
            <a:r>
              <a:rPr lang="en-US" sz="3600" b="1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</a:t>
            </a:r>
            <a:r>
              <a:rPr lang="en-US" sz="3600" b="1">
                <a:solidFill>
                  <a:schemeClr val="bg1"/>
                </a:solidFill>
              </a:rPr>
              <a:t> in the MA Toolbox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7E7FE-6C3B-FE41-9204-D30B318DE5A5}"/>
              </a:ext>
            </a:extLst>
          </p:cNvPr>
          <p:cNvCxnSpPr>
            <a:cxnSpLocks/>
          </p:cNvCxnSpPr>
          <p:nvPr/>
        </p:nvCxnSpPr>
        <p:spPr>
          <a:xfrm>
            <a:off x="1202343" y="1655499"/>
            <a:ext cx="0" cy="3858768"/>
          </a:xfrm>
          <a:prstGeom prst="line">
            <a:avLst/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0FAB3-2F42-7347-94A3-703E51B33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l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8A50-DF04-5841-93D4-1C59BF405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737" y="1470148"/>
            <a:ext cx="9361203" cy="4044119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en-US" sz="3600" b="1">
                <a:solidFill>
                  <a:schemeClr val="bg1"/>
                </a:solidFill>
              </a:rPr>
              <a:t>Q:  What fields are required when I 	provide you a contact list?</a:t>
            </a:r>
            <a:br>
              <a:rPr lang="en-US" sz="3600"/>
            </a:br>
            <a:br>
              <a:rPr lang="en-US" sz="3600"/>
            </a:br>
            <a:r>
              <a:rPr lang="en-US" sz="3600" b="1">
                <a:solidFill>
                  <a:schemeClr val="bg1"/>
                </a:solidFill>
              </a:rPr>
              <a:t>A:  Mandatory fields: First Name, Last 	Name, Job Title, Company, Country</a:t>
            </a:r>
            <a:br>
              <a:rPr lang="en-US" sz="3600" b="1">
                <a:solidFill>
                  <a:schemeClr val="bg1"/>
                </a:solidFill>
              </a:rPr>
            </a:b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	</a:t>
            </a:r>
            <a:r>
              <a:rPr lang="en-US" sz="2800" b="1">
                <a:solidFill>
                  <a:schemeClr val="bg1"/>
                </a:solidFill>
                <a:cs typeface="Arial"/>
              </a:rPr>
              <a:t>** Please ensure there are no blanks/missing 	data for these fields**</a:t>
            </a:r>
            <a:endParaRPr lang="en-US" sz="2800" b="1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7E7FE-6C3B-FE41-9204-D30B318DE5A5}"/>
              </a:ext>
            </a:extLst>
          </p:cNvPr>
          <p:cNvCxnSpPr>
            <a:cxnSpLocks/>
          </p:cNvCxnSpPr>
          <p:nvPr/>
        </p:nvCxnSpPr>
        <p:spPr>
          <a:xfrm>
            <a:off x="1202343" y="1655499"/>
            <a:ext cx="0" cy="3858768"/>
          </a:xfrm>
          <a:prstGeom prst="line">
            <a:avLst/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8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0FAB3-2F42-7347-94A3-703E51B33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8A50-DF04-5841-93D4-1C59BF405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8052" y="2254213"/>
            <a:ext cx="9134662" cy="385876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en-US" sz="3600" b="1">
                <a:solidFill>
                  <a:schemeClr val="bg1"/>
                </a:solidFill>
              </a:rPr>
              <a:t>Q:  Can you explain the master exclusion 	for GDPR or ‘Red’ countries?</a:t>
            </a:r>
            <a:br>
              <a:rPr lang="en-US" sz="3600" b="1">
                <a:solidFill>
                  <a:schemeClr val="bg1"/>
                </a:solidFill>
                <a:cs typeface="Arial"/>
              </a:rPr>
            </a:br>
            <a:br>
              <a:rPr lang="en-US" sz="3600"/>
            </a:br>
            <a:r>
              <a:rPr lang="en-US" sz="3600" b="1">
                <a:solidFill>
                  <a:schemeClr val="bg1"/>
                </a:solidFill>
              </a:rPr>
              <a:t>A:  In these countries, IQVIA can only 	email Contacts who have explicitly 	‘Opted-In’ to receiving emails</a:t>
            </a:r>
            <a:br>
              <a:rPr lang="en-US" sz="3600" b="1">
                <a:solidFill>
                  <a:schemeClr val="bg1"/>
                </a:solidFill>
              </a:rPr>
            </a:b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	</a:t>
            </a:r>
            <a:r>
              <a:rPr lang="en-US" sz="2400" b="1">
                <a:solidFill>
                  <a:schemeClr val="bg1"/>
                </a:solidFill>
              </a:rPr>
              <a:t>For many other countries IQVIA can email Contacts 	who have ‘Opted-In’ plus those with an email status of 	‘Pending’</a:t>
            </a:r>
            <a:br>
              <a:rPr lang="en-US" sz="3600" b="1">
                <a:solidFill>
                  <a:schemeClr val="bg1"/>
                </a:solidFill>
              </a:rPr>
            </a:br>
            <a:br>
              <a:rPr lang="en-US" sz="3600" b="1">
                <a:solidFill>
                  <a:schemeClr val="bg1"/>
                </a:solidFill>
              </a:rPr>
            </a:br>
            <a:endParaRPr lang="en-US" sz="3600" b="1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7E7FE-6C3B-FE41-9204-D30B318DE5A5}"/>
              </a:ext>
            </a:extLst>
          </p:cNvPr>
          <p:cNvCxnSpPr>
            <a:cxnSpLocks/>
          </p:cNvCxnSpPr>
          <p:nvPr/>
        </p:nvCxnSpPr>
        <p:spPr>
          <a:xfrm>
            <a:off x="1202343" y="1655499"/>
            <a:ext cx="0" cy="3858768"/>
          </a:xfrm>
          <a:prstGeom prst="line">
            <a:avLst/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0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6DE1258-39A2-2945-9072-8BE7ECCDA81F}" vid="{B8DDE78A-610C-3E43-B28E-6C810C23E00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28" ma:contentTypeDescription="Create a new document." ma:contentTypeScope="" ma:versionID="5af32f1638c14be271814b1bac432511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targetNamespace="http://schemas.microsoft.com/office/2006/metadata/properties" ma:root="true" ma:fieldsID="26f447e15951541b94bfa97ad4c0758e" ns1:_="" ns2:_="" ns3:_="">
    <xsd:import namespace="http://schemas.microsoft.com/sharepoint/v3"/>
    <xsd:import namespace="58efb1c5-837f-45ae-93da-6370a20ee6c7"/>
    <xsd:import namespace="a60e5538-65d5-40b2-995c-731e957932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yeak xmlns="a60e5538-65d5-40b2-995c-731e9579326c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00BBC2-673B-40B7-971F-3BF0772710FD}">
  <ds:schemaRefs>
    <ds:schemaRef ds:uri="58efb1c5-837f-45ae-93da-6370a20ee6c7"/>
    <ds:schemaRef ds:uri="a60e5538-65d5-40b2-995c-731e957932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F631E3-7DD4-453C-8252-B8FF9B73049A}">
  <ds:schemaRefs>
    <ds:schemaRef ds:uri="a60e5538-65d5-40b2-995c-731e9579326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B3A7B8D-0630-4F7C-96BA-0D65E2533C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491</Words>
  <Application>Microsoft Office PowerPoint</Application>
  <PresentationFormat>Widescreen</PresentationFormat>
  <Paragraphs>43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Georgia</vt:lpstr>
      <vt:lpstr>System Font Regular</vt:lpstr>
      <vt:lpstr>Wingdings</vt:lpstr>
      <vt:lpstr>IQVIA_V2.1.0</vt:lpstr>
      <vt:lpstr>Marketing Automation &amp; Operations</vt:lpstr>
      <vt:lpstr>Agenda</vt:lpstr>
      <vt:lpstr>Marketing Automation Open Office Hours </vt:lpstr>
      <vt:lpstr>Q:  When do I use UTMs on my URLs?  A: Anytime you have a link to IQVIA.com  or an Eloqua landing page</vt:lpstr>
      <vt:lpstr>Q:  What criteria can I segment on?  A:  Quite a lot!  Job title, IQVIA Segmentation (Industry), Mapped  Functional Area, Mapped Job Level, Therapy Area,  Country/Region, Behavioral Activity (webpage visits,  campaign engagements)</vt:lpstr>
      <vt:lpstr>Q:  Monthly Reporting - When and What  can I expect?  A:  10th working day of the month  Includes -  Email Metrics, Organic Social data,   Paid Social data, MQLs, SQLs and NNCs</vt:lpstr>
      <vt:lpstr>Q:  What if I need a unique/different   report?  A:  Fill out the request form on this  page in the MA Toolbox </vt:lpstr>
      <vt:lpstr>Q:  What fields are required when I  provide you a contact list?  A:  Mandatory fields: First Name, Last  Name, Job Title, Company, Country   ** Please ensure there are no blanks/missing  data for these fields**</vt:lpstr>
      <vt:lpstr>Q:  Can you explain the master exclusion  for GDPR or ‘Red’ countries?  A:  In these countries, IQVIA can only  email Contacts who have explicitly  ‘Opted-In’ to receiving emails   For many other countries IQVIA can email Contacts  who have ‘Opted-In’ plus those with an email status of  ‘Pending’  </vt:lpstr>
      <vt:lpstr>Open for Questions</vt:lpstr>
      <vt:lpstr>Thank You</vt:lpstr>
      <vt:lpstr>Q: Highlight question 36 pt Arial  Lorem ipsum dolor sit amet?  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Automation &amp; Operations</dc:title>
  <dc:creator>Brennan, Garrett</dc:creator>
  <cp:lastModifiedBy>Cuff, Phil</cp:lastModifiedBy>
  <cp:revision>1</cp:revision>
  <cp:lastPrinted>2019-08-20T20:33:24Z</cp:lastPrinted>
  <dcterms:created xsi:type="dcterms:W3CDTF">2022-02-28T18:12:31Z</dcterms:created>
  <dcterms:modified xsi:type="dcterms:W3CDTF">2022-03-16T15:53:44Z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