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233" r:id="rId4"/>
  </p:sldMasterIdLst>
  <p:notesMasterIdLst>
    <p:notesMasterId r:id="rId27"/>
  </p:notesMasterIdLst>
  <p:sldIdLst>
    <p:sldId id="256" r:id="rId5"/>
    <p:sldId id="258" r:id="rId6"/>
    <p:sldId id="259" r:id="rId7"/>
    <p:sldId id="2147471498" r:id="rId8"/>
    <p:sldId id="267" r:id="rId9"/>
    <p:sldId id="268" r:id="rId10"/>
    <p:sldId id="261" r:id="rId11"/>
    <p:sldId id="262" r:id="rId12"/>
    <p:sldId id="273" r:id="rId13"/>
    <p:sldId id="264" r:id="rId14"/>
    <p:sldId id="278" r:id="rId15"/>
    <p:sldId id="265" r:id="rId16"/>
    <p:sldId id="276" r:id="rId17"/>
    <p:sldId id="277" r:id="rId18"/>
    <p:sldId id="266" r:id="rId19"/>
    <p:sldId id="274" r:id="rId20"/>
    <p:sldId id="269" r:id="rId21"/>
    <p:sldId id="270" r:id="rId22"/>
    <p:sldId id="271" r:id="rId23"/>
    <p:sldId id="272" r:id="rId24"/>
    <p:sldId id="275" r:id="rId25"/>
    <p:sldId id="260"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1C83CC-EB5A-6E6E-797D-17C02E127CBE}" name="Powell, Kristen" initials="PK" userId="S::Kristen.Powell@quintiles.com::93f3f6c6-9f8b-4a46-8d11-8a5d6b462338" providerId="AD"/>
  <p188:author id="{64DC2FDE-C71D-9422-1A56-63B0499BE7B4}" name="LeBouef, David" initials="LD" userId="S::david.lebouef@quintiles.com::2263cf62-1491-4aba-8ffd-841d72c8fe6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89612" autoAdjust="0"/>
  </p:normalViewPr>
  <p:slideViewPr>
    <p:cSldViewPr snapToGrid="0">
      <p:cViewPr varScale="1">
        <p:scale>
          <a:sx n="78" d="100"/>
          <a:sy n="78" d="100"/>
        </p:scale>
        <p:origin x="869" y="2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well, Kristen" userId="93f3f6c6-9f8b-4a46-8d11-8a5d6b462338" providerId="ADAL" clId="{E90968AE-2460-429B-965B-48E952BE92CA}"/>
    <pc:docChg chg="delSld modSld sldOrd">
      <pc:chgData name="Powell, Kristen" userId="93f3f6c6-9f8b-4a46-8d11-8a5d6b462338" providerId="ADAL" clId="{E90968AE-2460-429B-965B-48E952BE92CA}" dt="2023-03-01T15:23:09.478" v="25" actId="20577"/>
      <pc:docMkLst>
        <pc:docMk/>
      </pc:docMkLst>
      <pc:sldChg chg="modSp mod">
        <pc:chgData name="Powell, Kristen" userId="93f3f6c6-9f8b-4a46-8d11-8a5d6b462338" providerId="ADAL" clId="{E90968AE-2460-429B-965B-48E952BE92CA}" dt="2023-03-01T13:59:08.245" v="24" actId="20577"/>
        <pc:sldMkLst>
          <pc:docMk/>
          <pc:sldMk cId="72403495" sldId="258"/>
        </pc:sldMkLst>
        <pc:spChg chg="mod">
          <ac:chgData name="Powell, Kristen" userId="93f3f6c6-9f8b-4a46-8d11-8a5d6b462338" providerId="ADAL" clId="{E90968AE-2460-429B-965B-48E952BE92CA}" dt="2023-03-01T13:59:08.245" v="24" actId="20577"/>
          <ac:spMkLst>
            <pc:docMk/>
            <pc:sldMk cId="72403495" sldId="258"/>
            <ac:spMk id="2" creationId="{919356B2-45EA-41A2-8766-878D8EE0E29F}"/>
          </ac:spMkLst>
        </pc:spChg>
      </pc:sldChg>
      <pc:sldChg chg="del">
        <pc:chgData name="Powell, Kristen" userId="93f3f6c6-9f8b-4a46-8d11-8a5d6b462338" providerId="ADAL" clId="{E90968AE-2460-429B-965B-48E952BE92CA}" dt="2023-03-01T13:32:31.297" v="6" actId="47"/>
        <pc:sldMkLst>
          <pc:docMk/>
          <pc:sldMk cId="201949094" sldId="263"/>
        </pc:sldMkLst>
      </pc:sldChg>
      <pc:sldChg chg="delCm">
        <pc:chgData name="Powell, Kristen" userId="93f3f6c6-9f8b-4a46-8d11-8a5d6b462338" providerId="ADAL" clId="{E90968AE-2460-429B-965B-48E952BE92CA}" dt="2023-03-01T13:40:51.550" v="7"/>
        <pc:sldMkLst>
          <pc:docMk/>
          <pc:sldMk cId="435147295" sldId="265"/>
        </pc:sldMkLst>
      </pc:sldChg>
      <pc:sldChg chg="delCm">
        <pc:chgData name="Powell, Kristen" userId="93f3f6c6-9f8b-4a46-8d11-8a5d6b462338" providerId="ADAL" clId="{E90968AE-2460-429B-965B-48E952BE92CA}" dt="2023-03-01T13:45:12.568" v="11"/>
        <pc:sldMkLst>
          <pc:docMk/>
          <pc:sldMk cId="3326340294" sldId="266"/>
        </pc:sldMkLst>
      </pc:sldChg>
      <pc:sldChg chg="mod delCm">
        <pc:chgData name="Powell, Kristen" userId="93f3f6c6-9f8b-4a46-8d11-8a5d6b462338" providerId="ADAL" clId="{E90968AE-2460-429B-965B-48E952BE92CA}" dt="2023-03-01T13:22:43.442" v="5" actId="27918"/>
        <pc:sldMkLst>
          <pc:docMk/>
          <pc:sldMk cId="689213460" sldId="268"/>
        </pc:sldMkLst>
      </pc:sldChg>
      <pc:sldChg chg="delCm">
        <pc:chgData name="Powell, Kristen" userId="93f3f6c6-9f8b-4a46-8d11-8a5d6b462338" providerId="ADAL" clId="{E90968AE-2460-429B-965B-48E952BE92CA}" dt="2023-03-01T13:48:19.273" v="12"/>
        <pc:sldMkLst>
          <pc:docMk/>
          <pc:sldMk cId="3195497978" sldId="275"/>
        </pc:sldMkLst>
      </pc:sldChg>
      <pc:sldChg chg="delCm modCm">
        <pc:chgData name="Powell, Kristen" userId="93f3f6c6-9f8b-4a46-8d11-8a5d6b462338" providerId="ADAL" clId="{E90968AE-2460-429B-965B-48E952BE92CA}" dt="2023-03-01T13:41:22.960" v="9"/>
        <pc:sldMkLst>
          <pc:docMk/>
          <pc:sldMk cId="34641946" sldId="276"/>
        </pc:sldMkLst>
      </pc:sldChg>
      <pc:sldChg chg="delCm">
        <pc:chgData name="Powell, Kristen" userId="93f3f6c6-9f8b-4a46-8d11-8a5d6b462338" providerId="ADAL" clId="{E90968AE-2460-429B-965B-48E952BE92CA}" dt="2023-03-01T13:43:16.076" v="10"/>
        <pc:sldMkLst>
          <pc:docMk/>
          <pc:sldMk cId="201713548" sldId="277"/>
        </pc:sldMkLst>
      </pc:sldChg>
      <pc:sldChg chg="ord">
        <pc:chgData name="Powell, Kristen" userId="93f3f6c6-9f8b-4a46-8d11-8a5d6b462338" providerId="ADAL" clId="{E90968AE-2460-429B-965B-48E952BE92CA}" dt="2023-03-01T13:17:47.439" v="2"/>
        <pc:sldMkLst>
          <pc:docMk/>
          <pc:sldMk cId="527859947" sldId="278"/>
        </pc:sldMkLst>
      </pc:sldChg>
      <pc:sldChg chg="modNotesTx">
        <pc:chgData name="Powell, Kristen" userId="93f3f6c6-9f8b-4a46-8d11-8a5d6b462338" providerId="ADAL" clId="{E90968AE-2460-429B-965B-48E952BE92CA}" dt="2023-03-01T15:23:09.478" v="25" actId="20577"/>
        <pc:sldMkLst>
          <pc:docMk/>
          <pc:sldMk cId="2107162492" sldId="2147471498"/>
        </pc:sldMkLst>
      </pc:sldChg>
    </pc:docChg>
  </pc:docChgLst>
  <pc:docChgLst>
    <pc:chgData name="LeBouef, David" userId="S::david.lebouef@quintiles.com::2263cf62-1491-4aba-8ffd-841d72c8fe6e" providerId="AD" clId="Web-{75DEA797-8F2F-6EB1-932E-8B67C8290A27}"/>
    <pc:docChg chg="mod">
      <pc:chgData name="LeBouef, David" userId="S::david.lebouef@quintiles.com::2263cf62-1491-4aba-8ffd-841d72c8fe6e" providerId="AD" clId="Web-{75DEA797-8F2F-6EB1-932E-8B67C8290A27}" dt="2023-02-27T19:23:44.943" v="6"/>
      <pc:docMkLst>
        <pc:docMk/>
      </pc:docMkLst>
      <pc:sldChg chg="addCm">
        <pc:chgData name="LeBouef, David" userId="S::david.lebouef@quintiles.com::2263cf62-1491-4aba-8ffd-841d72c8fe6e" providerId="AD" clId="Web-{75DEA797-8F2F-6EB1-932E-8B67C8290A27}" dt="2023-02-27T19:23:44.943" v="6"/>
        <pc:sldMkLst>
          <pc:docMk/>
          <pc:sldMk cId="435147295" sldId="265"/>
        </pc:sldMkLst>
      </pc:sldChg>
      <pc:sldChg chg="addCm">
        <pc:chgData name="LeBouef, David" userId="S::david.lebouef@quintiles.com::2263cf62-1491-4aba-8ffd-841d72c8fe6e" providerId="AD" clId="Web-{75DEA797-8F2F-6EB1-932E-8B67C8290A27}" dt="2023-02-27T19:23:34.802" v="5"/>
        <pc:sldMkLst>
          <pc:docMk/>
          <pc:sldMk cId="3326340294" sldId="266"/>
        </pc:sldMkLst>
      </pc:sldChg>
      <pc:sldChg chg="addCm">
        <pc:chgData name="LeBouef, David" userId="S::david.lebouef@quintiles.com::2263cf62-1491-4aba-8ffd-841d72c8fe6e" providerId="AD" clId="Web-{75DEA797-8F2F-6EB1-932E-8B67C8290A27}" dt="2023-02-27T19:22:28.988" v="4"/>
        <pc:sldMkLst>
          <pc:docMk/>
          <pc:sldMk cId="689213460" sldId="268"/>
        </pc:sldMkLst>
      </pc:sldChg>
      <pc:sldChg chg="addCm">
        <pc:chgData name="LeBouef, David" userId="S::david.lebouef@quintiles.com::2263cf62-1491-4aba-8ffd-841d72c8fe6e" providerId="AD" clId="Web-{75DEA797-8F2F-6EB1-932E-8B67C8290A27}" dt="2023-02-27T19:21:56.784" v="3"/>
        <pc:sldMkLst>
          <pc:docMk/>
          <pc:sldMk cId="3195497978" sldId="275"/>
        </pc:sldMkLst>
      </pc:sldChg>
      <pc:sldChg chg="addCm">
        <pc:chgData name="LeBouef, David" userId="S::david.lebouef@quintiles.com::2263cf62-1491-4aba-8ffd-841d72c8fe6e" providerId="AD" clId="Web-{75DEA797-8F2F-6EB1-932E-8B67C8290A27}" dt="2023-02-27T19:20:42.719" v="2"/>
        <pc:sldMkLst>
          <pc:docMk/>
          <pc:sldMk cId="34641946" sldId="276"/>
        </pc:sldMkLst>
      </pc:sldChg>
      <pc:sldChg chg="addCm">
        <pc:chgData name="LeBouef, David" userId="S::david.lebouef@quintiles.com::2263cf62-1491-4aba-8ffd-841d72c8fe6e" providerId="AD" clId="Web-{75DEA797-8F2F-6EB1-932E-8B67C8290A27}" dt="2023-02-27T19:19:59.203" v="1"/>
        <pc:sldMkLst>
          <pc:docMk/>
          <pc:sldMk cId="201713548" sldId="277"/>
        </pc:sldMkLst>
      </pc:sldChg>
    </pc:docChg>
  </pc:docChgLst>
  <pc:docChgLst>
    <pc:chgData name="Powell, Kristen" userId="93f3f6c6-9f8b-4a46-8d11-8a5d6b462338" providerId="ADAL" clId="{AD79B8D3-ABF6-47F6-A302-4DDD172567B9}"/>
    <pc:docChg chg="custSel addSld modSld">
      <pc:chgData name="Powell, Kristen" userId="93f3f6c6-9f8b-4a46-8d11-8a5d6b462338" providerId="ADAL" clId="{AD79B8D3-ABF6-47F6-A302-4DDD172567B9}" dt="2023-02-27T19:58:40.505" v="64"/>
      <pc:docMkLst>
        <pc:docMk/>
      </pc:docMkLst>
      <pc:sldChg chg="delSp modSp mod">
        <pc:chgData name="Powell, Kristen" userId="93f3f6c6-9f8b-4a46-8d11-8a5d6b462338" providerId="ADAL" clId="{AD79B8D3-ABF6-47F6-A302-4DDD172567B9}" dt="2023-02-27T19:51:59.179" v="39" actId="478"/>
        <pc:sldMkLst>
          <pc:docMk/>
          <pc:sldMk cId="435147295" sldId="265"/>
        </pc:sldMkLst>
        <pc:spChg chg="del">
          <ac:chgData name="Powell, Kristen" userId="93f3f6c6-9f8b-4a46-8d11-8a5d6b462338" providerId="ADAL" clId="{AD79B8D3-ABF6-47F6-A302-4DDD172567B9}" dt="2023-02-27T19:51:59.179" v="39" actId="478"/>
          <ac:spMkLst>
            <pc:docMk/>
            <pc:sldMk cId="435147295" sldId="265"/>
            <ac:spMk id="2" creationId="{A4D5DCAF-9C0E-4277-840B-BEB43223AA26}"/>
          </ac:spMkLst>
        </pc:spChg>
        <pc:spChg chg="del">
          <ac:chgData name="Powell, Kristen" userId="93f3f6c6-9f8b-4a46-8d11-8a5d6b462338" providerId="ADAL" clId="{AD79B8D3-ABF6-47F6-A302-4DDD172567B9}" dt="2023-02-27T19:51:59.179" v="39" actId="478"/>
          <ac:spMkLst>
            <pc:docMk/>
            <pc:sldMk cId="435147295" sldId="265"/>
            <ac:spMk id="9" creationId="{75E8DF2E-A52E-4DDA-8A94-C7B38CEA5908}"/>
          </ac:spMkLst>
        </pc:spChg>
        <pc:graphicFrameChg chg="mod">
          <ac:chgData name="Powell, Kristen" userId="93f3f6c6-9f8b-4a46-8d11-8a5d6b462338" providerId="ADAL" clId="{AD79B8D3-ABF6-47F6-A302-4DDD172567B9}" dt="2023-02-27T19:51:52.962" v="38" actId="207"/>
          <ac:graphicFrameMkLst>
            <pc:docMk/>
            <pc:sldMk cId="435147295" sldId="265"/>
            <ac:graphicFrameMk id="8" creationId="{AC7E9F43-925B-4A51-8FCB-19843621D20F}"/>
          </ac:graphicFrameMkLst>
        </pc:graphicFrameChg>
      </pc:sldChg>
      <pc:sldChg chg="modSp mod">
        <pc:chgData name="Powell, Kristen" userId="93f3f6c6-9f8b-4a46-8d11-8a5d6b462338" providerId="ADAL" clId="{AD79B8D3-ABF6-47F6-A302-4DDD172567B9}" dt="2023-02-27T19:54:11.897" v="62" actId="207"/>
        <pc:sldMkLst>
          <pc:docMk/>
          <pc:sldMk cId="3326340294" sldId="266"/>
        </pc:sldMkLst>
        <pc:graphicFrameChg chg="mod">
          <ac:chgData name="Powell, Kristen" userId="93f3f6c6-9f8b-4a46-8d11-8a5d6b462338" providerId="ADAL" clId="{AD79B8D3-ABF6-47F6-A302-4DDD172567B9}" dt="2023-02-27T19:54:11.897" v="62" actId="207"/>
          <ac:graphicFrameMkLst>
            <pc:docMk/>
            <pc:sldMk cId="3326340294" sldId="266"/>
            <ac:graphicFrameMk id="8" creationId="{AC7E9F43-925B-4A51-8FCB-19843621D20F}"/>
          </ac:graphicFrameMkLst>
        </pc:graphicFrameChg>
      </pc:sldChg>
      <pc:sldChg chg="modCm">
        <pc:chgData name="Powell, Kristen" userId="93f3f6c6-9f8b-4a46-8d11-8a5d6b462338" providerId="ADAL" clId="{AD79B8D3-ABF6-47F6-A302-4DDD172567B9}" dt="2023-02-27T19:58:21.386" v="63"/>
        <pc:sldMkLst>
          <pc:docMk/>
          <pc:sldMk cId="689213460" sldId="268"/>
        </pc:sldMkLst>
      </pc:sldChg>
      <pc:sldChg chg="modCm">
        <pc:chgData name="Powell, Kristen" userId="93f3f6c6-9f8b-4a46-8d11-8a5d6b462338" providerId="ADAL" clId="{AD79B8D3-ABF6-47F6-A302-4DDD172567B9}" dt="2023-02-27T19:58:40.505" v="64"/>
        <pc:sldMkLst>
          <pc:docMk/>
          <pc:sldMk cId="3195497978" sldId="275"/>
        </pc:sldMkLst>
      </pc:sldChg>
      <pc:sldChg chg="modSp mod">
        <pc:chgData name="Powell, Kristen" userId="93f3f6c6-9f8b-4a46-8d11-8a5d6b462338" providerId="ADAL" clId="{AD79B8D3-ABF6-47F6-A302-4DDD172567B9}" dt="2023-02-27T19:52:54.593" v="48" actId="20577"/>
        <pc:sldMkLst>
          <pc:docMk/>
          <pc:sldMk cId="34641946" sldId="276"/>
        </pc:sldMkLst>
        <pc:spChg chg="mod">
          <ac:chgData name="Powell, Kristen" userId="93f3f6c6-9f8b-4a46-8d11-8a5d6b462338" providerId="ADAL" clId="{AD79B8D3-ABF6-47F6-A302-4DDD172567B9}" dt="2023-02-27T19:52:08.381" v="43" actId="20577"/>
          <ac:spMkLst>
            <pc:docMk/>
            <pc:sldMk cId="34641946" sldId="276"/>
            <ac:spMk id="2" creationId="{28E0F6CC-DB7B-4C1D-8D63-F57FD4BB1D15}"/>
          </ac:spMkLst>
        </pc:spChg>
        <pc:graphicFrameChg chg="mod">
          <ac:chgData name="Powell, Kristen" userId="93f3f6c6-9f8b-4a46-8d11-8a5d6b462338" providerId="ADAL" clId="{AD79B8D3-ABF6-47F6-A302-4DDD172567B9}" dt="2023-02-27T19:52:54.593" v="48" actId="20577"/>
          <ac:graphicFrameMkLst>
            <pc:docMk/>
            <pc:sldMk cId="34641946" sldId="276"/>
            <ac:graphicFrameMk id="4" creationId="{CB838D1A-FE72-417C-A2CA-E092FF19424F}"/>
          </ac:graphicFrameMkLst>
        </pc:graphicFrameChg>
      </pc:sldChg>
      <pc:sldChg chg="modSp mod">
        <pc:chgData name="Powell, Kristen" userId="93f3f6c6-9f8b-4a46-8d11-8a5d6b462338" providerId="ADAL" clId="{AD79B8D3-ABF6-47F6-A302-4DDD172567B9}" dt="2023-02-27T19:53:25.256" v="57" actId="2165"/>
        <pc:sldMkLst>
          <pc:docMk/>
          <pc:sldMk cId="201713548" sldId="277"/>
        </pc:sldMkLst>
        <pc:graphicFrameChg chg="modGraphic">
          <ac:chgData name="Powell, Kristen" userId="93f3f6c6-9f8b-4a46-8d11-8a5d6b462338" providerId="ADAL" clId="{AD79B8D3-ABF6-47F6-A302-4DDD172567B9}" dt="2023-02-27T19:53:25.256" v="57" actId="2165"/>
          <ac:graphicFrameMkLst>
            <pc:docMk/>
            <pc:sldMk cId="201713548" sldId="277"/>
            <ac:graphicFrameMk id="5" creationId="{2B7125F5-1737-4235-86C6-90D44C246854}"/>
          </ac:graphicFrameMkLst>
        </pc:graphicFrameChg>
      </pc:sldChg>
      <pc:sldChg chg="modSp add mod">
        <pc:chgData name="Powell, Kristen" userId="93f3f6c6-9f8b-4a46-8d11-8a5d6b462338" providerId="ADAL" clId="{AD79B8D3-ABF6-47F6-A302-4DDD172567B9}" dt="2023-02-27T19:45:17.156" v="33" actId="1076"/>
        <pc:sldMkLst>
          <pc:docMk/>
          <pc:sldMk cId="527859947" sldId="278"/>
        </pc:sldMkLst>
        <pc:spChg chg="mod">
          <ac:chgData name="Powell, Kristen" userId="93f3f6c6-9f8b-4a46-8d11-8a5d6b462338" providerId="ADAL" clId="{AD79B8D3-ABF6-47F6-A302-4DDD172567B9}" dt="2023-02-27T19:42:36.853" v="9" actId="20577"/>
          <ac:spMkLst>
            <pc:docMk/>
            <pc:sldMk cId="527859947" sldId="278"/>
            <ac:spMk id="4" creationId="{D79E0378-682E-477B-A1FD-7F1A17B01F3C}"/>
          </ac:spMkLst>
        </pc:spChg>
        <pc:graphicFrameChg chg="mod">
          <ac:chgData name="Powell, Kristen" userId="93f3f6c6-9f8b-4a46-8d11-8a5d6b462338" providerId="ADAL" clId="{AD79B8D3-ABF6-47F6-A302-4DDD172567B9}" dt="2023-02-27T19:45:17.156" v="33" actId="1076"/>
          <ac:graphicFrameMkLst>
            <pc:docMk/>
            <pc:sldMk cId="527859947" sldId="278"/>
            <ac:graphicFrameMk id="9" creationId="{19DADD99-8282-4C90-8087-EBCD17A1455D}"/>
          </ac:graphicFrameMkLst>
        </pc:graphicFrameChg>
      </pc:sldChg>
    </pc:docChg>
  </pc:docChgLst>
  <pc:docChgLst>
    <pc:chgData name="Powell, Kristen" userId="93f3f6c6-9f8b-4a46-8d11-8a5d6b462338" providerId="ADAL" clId="{BC3753C5-459A-4F46-A1FB-02A16B01A457}"/>
    <pc:docChg chg="addSld modSld">
      <pc:chgData name="Powell, Kristen" userId="93f3f6c6-9f8b-4a46-8d11-8a5d6b462338" providerId="ADAL" clId="{BC3753C5-459A-4F46-A1FB-02A16B01A457}" dt="2023-02-27T21:04:17.859" v="1"/>
      <pc:docMkLst>
        <pc:docMk/>
      </pc:docMkLst>
      <pc:sldChg chg="delCm">
        <pc:chgData name="Powell, Kristen" userId="93f3f6c6-9f8b-4a46-8d11-8a5d6b462338" providerId="ADAL" clId="{BC3753C5-459A-4F46-A1FB-02A16B01A457}" dt="2023-02-27T20:15:56.751" v="0"/>
        <pc:sldMkLst>
          <pc:docMk/>
          <pc:sldMk cId="527859947" sldId="278"/>
        </pc:sldMkLst>
      </pc:sldChg>
      <pc:sldChg chg="add">
        <pc:chgData name="Powell, Kristen" userId="93f3f6c6-9f8b-4a46-8d11-8a5d6b462338" providerId="ADAL" clId="{BC3753C5-459A-4F46-A1FB-02A16B01A457}" dt="2023-02-27T21:04:17.859" v="1"/>
        <pc:sldMkLst>
          <pc:docMk/>
          <pc:sldMk cId="2107162492" sldId="2147471498"/>
        </pc:sldMkLst>
      </pc:sldChg>
    </pc:docChg>
  </pc:docChgLst>
  <pc:docChgLst>
    <pc:chgData name="Powell, Kristen" userId="93f3f6c6-9f8b-4a46-8d11-8a5d6b462338" providerId="ADAL" clId="{CAE5049F-2F54-4061-8CF5-E6093ABF95E8}"/>
    <pc:docChg chg="addSld modSld">
      <pc:chgData name="Powell, Kristen" userId="93f3f6c6-9f8b-4a46-8d11-8a5d6b462338" providerId="ADAL" clId="{CAE5049F-2F54-4061-8CF5-E6093ABF95E8}" dt="2023-02-22T21:38:40.348" v="177" actId="20577"/>
      <pc:docMkLst>
        <pc:docMk/>
      </pc:docMkLst>
      <pc:sldChg chg="modSp mod setBg">
        <pc:chgData name="Powell, Kristen" userId="93f3f6c6-9f8b-4a46-8d11-8a5d6b462338" providerId="ADAL" clId="{CAE5049F-2F54-4061-8CF5-E6093ABF95E8}" dt="2023-02-22T21:36:43.711" v="117" actId="20577"/>
        <pc:sldMkLst>
          <pc:docMk/>
          <pc:sldMk cId="1478557135" sldId="256"/>
        </pc:sldMkLst>
        <pc:spChg chg="mod">
          <ac:chgData name="Powell, Kristen" userId="93f3f6c6-9f8b-4a46-8d11-8a5d6b462338" providerId="ADAL" clId="{CAE5049F-2F54-4061-8CF5-E6093ABF95E8}" dt="2023-02-22T21:36:31.998" v="89" actId="20577"/>
          <ac:spMkLst>
            <pc:docMk/>
            <pc:sldMk cId="1478557135" sldId="256"/>
            <ac:spMk id="2" creationId="{E0BD520E-4DC3-4998-AD96-3FEAC8F6976F}"/>
          </ac:spMkLst>
        </pc:spChg>
        <pc:spChg chg="mod">
          <ac:chgData name="Powell, Kristen" userId="93f3f6c6-9f8b-4a46-8d11-8a5d6b462338" providerId="ADAL" clId="{CAE5049F-2F54-4061-8CF5-E6093ABF95E8}" dt="2023-02-22T21:36:25.187" v="56"/>
          <ac:spMkLst>
            <pc:docMk/>
            <pc:sldMk cId="1478557135" sldId="256"/>
            <ac:spMk id="3" creationId="{AAE81C22-B84F-4B46-B9CC-57C15EEC6061}"/>
          </ac:spMkLst>
        </pc:spChg>
        <pc:spChg chg="mod">
          <ac:chgData name="Powell, Kristen" userId="93f3f6c6-9f8b-4a46-8d11-8a5d6b462338" providerId="ADAL" clId="{CAE5049F-2F54-4061-8CF5-E6093ABF95E8}" dt="2023-02-22T21:36:43.711" v="117" actId="20577"/>
          <ac:spMkLst>
            <pc:docMk/>
            <pc:sldMk cId="1478557135" sldId="256"/>
            <ac:spMk id="4" creationId="{29CE1581-6161-427C-B1A8-AB7BAE0EA3CC}"/>
          </ac:spMkLst>
        </pc:spChg>
      </pc:sldChg>
      <pc:sldChg chg="modSp new mod">
        <pc:chgData name="Powell, Kristen" userId="93f3f6c6-9f8b-4a46-8d11-8a5d6b462338" providerId="ADAL" clId="{CAE5049F-2F54-4061-8CF5-E6093ABF95E8}" dt="2023-02-22T21:35:24.909" v="1"/>
        <pc:sldMkLst>
          <pc:docMk/>
          <pc:sldMk cId="4143041740" sldId="257"/>
        </pc:sldMkLst>
        <pc:spChg chg="mod">
          <ac:chgData name="Powell, Kristen" userId="93f3f6c6-9f8b-4a46-8d11-8a5d6b462338" providerId="ADAL" clId="{CAE5049F-2F54-4061-8CF5-E6093ABF95E8}" dt="2023-02-22T21:35:24.909" v="1"/>
          <ac:spMkLst>
            <pc:docMk/>
            <pc:sldMk cId="4143041740" sldId="257"/>
            <ac:spMk id="2" creationId="{7B5CEE32-E839-4E94-9B28-E3CCFF1683BB}"/>
          </ac:spMkLst>
        </pc:spChg>
      </pc:sldChg>
      <pc:sldChg chg="modSp new mod">
        <pc:chgData name="Powell, Kristen" userId="93f3f6c6-9f8b-4a46-8d11-8a5d6b462338" providerId="ADAL" clId="{CAE5049F-2F54-4061-8CF5-E6093ABF95E8}" dt="2023-02-22T21:37:45.238" v="125"/>
        <pc:sldMkLst>
          <pc:docMk/>
          <pc:sldMk cId="72403495" sldId="258"/>
        </pc:sldMkLst>
        <pc:spChg chg="mod">
          <ac:chgData name="Powell, Kristen" userId="93f3f6c6-9f8b-4a46-8d11-8a5d6b462338" providerId="ADAL" clId="{CAE5049F-2F54-4061-8CF5-E6093ABF95E8}" dt="2023-02-22T21:37:45.238" v="125"/>
          <ac:spMkLst>
            <pc:docMk/>
            <pc:sldMk cId="72403495" sldId="258"/>
            <ac:spMk id="2" creationId="{919356B2-45EA-41A2-8766-878D8EE0E29F}"/>
          </ac:spMkLst>
        </pc:spChg>
        <pc:spChg chg="mod">
          <ac:chgData name="Powell, Kristen" userId="93f3f6c6-9f8b-4a46-8d11-8a5d6b462338" providerId="ADAL" clId="{CAE5049F-2F54-4061-8CF5-E6093ABF95E8}" dt="2023-02-22T21:37:37.096" v="124" actId="20577"/>
          <ac:spMkLst>
            <pc:docMk/>
            <pc:sldMk cId="72403495" sldId="258"/>
            <ac:spMk id="3" creationId="{5CD298DF-95AE-49DA-BD6D-D07423CABBB2}"/>
          </ac:spMkLst>
        </pc:spChg>
      </pc:sldChg>
      <pc:sldChg chg="addSp modSp new mod">
        <pc:chgData name="Powell, Kristen" userId="93f3f6c6-9f8b-4a46-8d11-8a5d6b462338" providerId="ADAL" clId="{CAE5049F-2F54-4061-8CF5-E6093ABF95E8}" dt="2023-02-22T21:38:17.010" v="167"/>
        <pc:sldMkLst>
          <pc:docMk/>
          <pc:sldMk cId="3207571596" sldId="259"/>
        </pc:sldMkLst>
        <pc:spChg chg="mod">
          <ac:chgData name="Powell, Kristen" userId="93f3f6c6-9f8b-4a46-8d11-8a5d6b462338" providerId="ADAL" clId="{CAE5049F-2F54-4061-8CF5-E6093ABF95E8}" dt="2023-02-22T21:38:14.100" v="166" actId="14100"/>
          <ac:spMkLst>
            <pc:docMk/>
            <pc:sldMk cId="3207571596" sldId="259"/>
            <ac:spMk id="2" creationId="{CC92DE4A-041B-4D6C-B116-907B3C002682}"/>
          </ac:spMkLst>
        </pc:spChg>
        <pc:spChg chg="mod">
          <ac:chgData name="Powell, Kristen" userId="93f3f6c6-9f8b-4a46-8d11-8a5d6b462338" providerId="ADAL" clId="{CAE5049F-2F54-4061-8CF5-E6093ABF95E8}" dt="2023-02-22T21:38:06.287" v="164" actId="20577"/>
          <ac:spMkLst>
            <pc:docMk/>
            <pc:sldMk cId="3207571596" sldId="259"/>
            <ac:spMk id="3" creationId="{85281654-2371-4C19-99F8-9A51201CA5E4}"/>
          </ac:spMkLst>
        </pc:spChg>
        <pc:picChg chg="add mod">
          <ac:chgData name="Powell, Kristen" userId="93f3f6c6-9f8b-4a46-8d11-8a5d6b462338" providerId="ADAL" clId="{CAE5049F-2F54-4061-8CF5-E6093ABF95E8}" dt="2023-02-22T21:38:17.010" v="167"/>
          <ac:picMkLst>
            <pc:docMk/>
            <pc:sldMk cId="3207571596" sldId="259"/>
            <ac:picMk id="5" creationId="{E507CEB0-BA15-48DC-A854-889ABF0F2DE3}"/>
          </ac:picMkLst>
        </pc:picChg>
      </pc:sldChg>
      <pc:sldChg chg="modSp new mod">
        <pc:chgData name="Powell, Kristen" userId="93f3f6c6-9f8b-4a46-8d11-8a5d6b462338" providerId="ADAL" clId="{CAE5049F-2F54-4061-8CF5-E6093ABF95E8}" dt="2023-02-22T21:38:40.348" v="177" actId="20577"/>
        <pc:sldMkLst>
          <pc:docMk/>
          <pc:sldMk cId="4014017232" sldId="260"/>
        </pc:sldMkLst>
        <pc:spChg chg="mod">
          <ac:chgData name="Powell, Kristen" userId="93f3f6c6-9f8b-4a46-8d11-8a5d6b462338" providerId="ADAL" clId="{CAE5049F-2F54-4061-8CF5-E6093ABF95E8}" dt="2023-02-22T21:38:40.348" v="177" actId="20577"/>
          <ac:spMkLst>
            <pc:docMk/>
            <pc:sldMk cId="4014017232" sldId="260"/>
            <ac:spMk id="2" creationId="{A6D579D7-4BF1-4162-A151-A5ED03F5724C}"/>
          </ac:spMkLst>
        </pc:spChg>
      </pc:sldChg>
    </pc:docChg>
  </pc:docChgLst>
  <pc:docChgLst>
    <pc:chgData name="Powell, Kristen" userId="93f3f6c6-9f8b-4a46-8d11-8a5d6b462338" providerId="ADAL" clId="{CF21CF43-D056-46D6-A547-815D4FD96117}"/>
    <pc:docChg chg="undo redo custSel addSld delSld modSld sldOrd">
      <pc:chgData name="Powell, Kristen" userId="93f3f6c6-9f8b-4a46-8d11-8a5d6b462338" providerId="ADAL" clId="{CF21CF43-D056-46D6-A547-815D4FD96117}" dt="2023-02-23T01:25:04.931" v="1428" actId="20577"/>
      <pc:docMkLst>
        <pc:docMk/>
      </pc:docMkLst>
      <pc:sldChg chg="del">
        <pc:chgData name="Powell, Kristen" userId="93f3f6c6-9f8b-4a46-8d11-8a5d6b462338" providerId="ADAL" clId="{CF21CF43-D056-46D6-A547-815D4FD96117}" dt="2023-02-23T00:51:31.262" v="1133" actId="47"/>
        <pc:sldMkLst>
          <pc:docMk/>
          <pc:sldMk cId="4143041740" sldId="257"/>
        </pc:sldMkLst>
      </pc:sldChg>
      <pc:sldChg chg="modSp mod">
        <pc:chgData name="Powell, Kristen" userId="93f3f6c6-9f8b-4a46-8d11-8a5d6b462338" providerId="ADAL" clId="{CF21CF43-D056-46D6-A547-815D4FD96117}" dt="2023-02-23T00:45:34.008" v="1019" actId="20577"/>
        <pc:sldMkLst>
          <pc:docMk/>
          <pc:sldMk cId="72403495" sldId="258"/>
        </pc:sldMkLst>
        <pc:spChg chg="mod">
          <ac:chgData name="Powell, Kristen" userId="93f3f6c6-9f8b-4a46-8d11-8a5d6b462338" providerId="ADAL" clId="{CF21CF43-D056-46D6-A547-815D4FD96117}" dt="2023-02-23T00:45:34.008" v="1019" actId="20577"/>
          <ac:spMkLst>
            <pc:docMk/>
            <pc:sldMk cId="72403495" sldId="258"/>
            <ac:spMk id="2" creationId="{919356B2-45EA-41A2-8766-878D8EE0E29F}"/>
          </ac:spMkLst>
        </pc:spChg>
      </pc:sldChg>
      <pc:sldChg chg="addSp delSp modSp new mod modNotesTx">
        <pc:chgData name="Powell, Kristen" userId="93f3f6c6-9f8b-4a46-8d11-8a5d6b462338" providerId="ADAL" clId="{CF21CF43-D056-46D6-A547-815D4FD96117}" dt="2023-02-23T00:22:41.655" v="750" actId="20577"/>
        <pc:sldMkLst>
          <pc:docMk/>
          <pc:sldMk cId="708955510" sldId="261"/>
        </pc:sldMkLst>
        <pc:spChg chg="del">
          <ac:chgData name="Powell, Kristen" userId="93f3f6c6-9f8b-4a46-8d11-8a5d6b462338" providerId="ADAL" clId="{CF21CF43-D056-46D6-A547-815D4FD96117}" dt="2023-02-22T21:46:49.235" v="23" actId="1957"/>
          <ac:spMkLst>
            <pc:docMk/>
            <pc:sldMk cId="708955510" sldId="261"/>
            <ac:spMk id="2" creationId="{D4D99D25-9F6D-4C3D-8240-1A651E7FA2B1}"/>
          </ac:spMkLst>
        </pc:spChg>
        <pc:spChg chg="mod">
          <ac:chgData name="Powell, Kristen" userId="93f3f6c6-9f8b-4a46-8d11-8a5d6b462338" providerId="ADAL" clId="{CF21CF43-D056-46D6-A547-815D4FD96117}" dt="2023-02-22T21:50:28.677" v="79" actId="20577"/>
          <ac:spMkLst>
            <pc:docMk/>
            <pc:sldMk cId="708955510" sldId="261"/>
            <ac:spMk id="3" creationId="{112CEC8C-1445-47CE-ADA7-33BCBD712FE0}"/>
          </ac:spMkLst>
        </pc:spChg>
        <pc:spChg chg="mod">
          <ac:chgData name="Powell, Kristen" userId="93f3f6c6-9f8b-4a46-8d11-8a5d6b462338" providerId="ADAL" clId="{CF21CF43-D056-46D6-A547-815D4FD96117}" dt="2023-02-22T21:50:46.662" v="143" actId="20577"/>
          <ac:spMkLst>
            <pc:docMk/>
            <pc:sldMk cId="708955510" sldId="261"/>
            <ac:spMk id="4" creationId="{D79E0378-682E-477B-A1FD-7F1A17B01F3C}"/>
          </ac:spMkLst>
        </pc:spChg>
        <pc:graphicFrameChg chg="add mod">
          <ac:chgData name="Powell, Kristen" userId="93f3f6c6-9f8b-4a46-8d11-8a5d6b462338" providerId="ADAL" clId="{CF21CF43-D056-46D6-A547-815D4FD96117}" dt="2023-02-22T22:19:17.981" v="292" actId="1076"/>
          <ac:graphicFrameMkLst>
            <pc:docMk/>
            <pc:sldMk cId="708955510" sldId="261"/>
            <ac:graphicFrameMk id="8" creationId="{AC7E9F43-925B-4A51-8FCB-19843621D20F}"/>
          </ac:graphicFrameMkLst>
        </pc:graphicFrameChg>
        <pc:picChg chg="add mod">
          <ac:chgData name="Powell, Kristen" userId="93f3f6c6-9f8b-4a46-8d11-8a5d6b462338" providerId="ADAL" clId="{CF21CF43-D056-46D6-A547-815D4FD96117}" dt="2023-02-22T22:19:20.684" v="293" actId="1076"/>
          <ac:picMkLst>
            <pc:docMk/>
            <pc:sldMk cId="708955510" sldId="261"/>
            <ac:picMk id="10" creationId="{AC410DC1-D7E7-41A5-8FCA-F4F93C54CDB7}"/>
          </ac:picMkLst>
        </pc:picChg>
      </pc:sldChg>
      <pc:sldChg chg="addSp delSp modSp add mod modNotesTx">
        <pc:chgData name="Powell, Kristen" userId="93f3f6c6-9f8b-4a46-8d11-8a5d6b462338" providerId="ADAL" clId="{CF21CF43-D056-46D6-A547-815D4FD96117}" dt="2023-02-23T00:27:23.764" v="919" actId="20577"/>
        <pc:sldMkLst>
          <pc:docMk/>
          <pc:sldMk cId="2066739583" sldId="262"/>
        </pc:sldMkLst>
        <pc:spChg chg="mod">
          <ac:chgData name="Powell, Kristen" userId="93f3f6c6-9f8b-4a46-8d11-8a5d6b462338" providerId="ADAL" clId="{CF21CF43-D056-46D6-A547-815D4FD96117}" dt="2023-02-22T21:51:56.393" v="168" actId="20577"/>
          <ac:spMkLst>
            <pc:docMk/>
            <pc:sldMk cId="2066739583" sldId="262"/>
            <ac:spMk id="3" creationId="{112CEC8C-1445-47CE-ADA7-33BCBD712FE0}"/>
          </ac:spMkLst>
        </pc:spChg>
        <pc:spChg chg="mod">
          <ac:chgData name="Powell, Kristen" userId="93f3f6c6-9f8b-4a46-8d11-8a5d6b462338" providerId="ADAL" clId="{CF21CF43-D056-46D6-A547-815D4FD96117}" dt="2023-02-22T21:54:37.473" v="249" actId="20577"/>
          <ac:spMkLst>
            <pc:docMk/>
            <pc:sldMk cId="2066739583" sldId="262"/>
            <ac:spMk id="4" creationId="{D79E0378-682E-477B-A1FD-7F1A17B01F3C}"/>
          </ac:spMkLst>
        </pc:spChg>
        <pc:graphicFrameChg chg="mod">
          <ac:chgData name="Powell, Kristen" userId="93f3f6c6-9f8b-4a46-8d11-8a5d6b462338" providerId="ADAL" clId="{CF21CF43-D056-46D6-A547-815D4FD96117}" dt="2023-02-22T21:54:48.247" v="278" actId="20577"/>
          <ac:graphicFrameMkLst>
            <pc:docMk/>
            <pc:sldMk cId="2066739583" sldId="262"/>
            <ac:graphicFrameMk id="8" creationId="{AC7E9F43-925B-4A51-8FCB-19843621D20F}"/>
          </ac:graphicFrameMkLst>
        </pc:graphicFrameChg>
        <pc:picChg chg="add del mod">
          <ac:chgData name="Powell, Kristen" userId="93f3f6c6-9f8b-4a46-8d11-8a5d6b462338" providerId="ADAL" clId="{CF21CF43-D056-46D6-A547-815D4FD96117}" dt="2023-02-22T22:18:47.636" v="285" actId="478"/>
          <ac:picMkLst>
            <pc:docMk/>
            <pc:sldMk cId="2066739583" sldId="262"/>
            <ac:picMk id="6" creationId="{EB96C321-22F5-46A9-B244-B79A89A7D5D4}"/>
          </ac:picMkLst>
        </pc:picChg>
        <pc:picChg chg="add mod">
          <ac:chgData name="Powell, Kristen" userId="93f3f6c6-9f8b-4a46-8d11-8a5d6b462338" providerId="ADAL" clId="{CF21CF43-D056-46D6-A547-815D4FD96117}" dt="2023-02-22T22:19:09.980" v="290" actId="207"/>
          <ac:picMkLst>
            <pc:docMk/>
            <pc:sldMk cId="2066739583" sldId="262"/>
            <ac:picMk id="9" creationId="{75F32B8D-0527-4799-9EF1-412C93C3BE75}"/>
          </ac:picMkLst>
        </pc:picChg>
      </pc:sldChg>
      <pc:sldChg chg="new del">
        <pc:chgData name="Powell, Kristen" userId="93f3f6c6-9f8b-4a46-8d11-8a5d6b462338" providerId="ADAL" clId="{CF21CF43-D056-46D6-A547-815D4FD96117}" dt="2023-02-22T21:51:45.528" v="146" actId="47"/>
        <pc:sldMkLst>
          <pc:docMk/>
          <pc:sldMk cId="2215772097" sldId="262"/>
        </pc:sldMkLst>
      </pc:sldChg>
      <pc:sldChg chg="addSp delSp modSp add mod ord modNotesTx">
        <pc:chgData name="Powell, Kristen" userId="93f3f6c6-9f8b-4a46-8d11-8a5d6b462338" providerId="ADAL" clId="{CF21CF43-D056-46D6-A547-815D4FD96117}" dt="2023-02-23T00:51:55.589" v="1144" actId="1076"/>
        <pc:sldMkLst>
          <pc:docMk/>
          <pc:sldMk cId="201949094" sldId="263"/>
        </pc:sldMkLst>
        <pc:spChg chg="mod">
          <ac:chgData name="Powell, Kristen" userId="93f3f6c6-9f8b-4a46-8d11-8a5d6b462338" providerId="ADAL" clId="{CF21CF43-D056-46D6-A547-815D4FD96117}" dt="2023-02-22T23:46:06.401" v="363" actId="20577"/>
          <ac:spMkLst>
            <pc:docMk/>
            <pc:sldMk cId="201949094" sldId="263"/>
            <ac:spMk id="3" creationId="{112CEC8C-1445-47CE-ADA7-33BCBD712FE0}"/>
          </ac:spMkLst>
        </pc:spChg>
        <pc:spChg chg="mod">
          <ac:chgData name="Powell, Kristen" userId="93f3f6c6-9f8b-4a46-8d11-8a5d6b462338" providerId="ADAL" clId="{CF21CF43-D056-46D6-A547-815D4FD96117}" dt="2023-02-22T23:46:59.908" v="443" actId="20577"/>
          <ac:spMkLst>
            <pc:docMk/>
            <pc:sldMk cId="201949094" sldId="263"/>
            <ac:spMk id="4" creationId="{D79E0378-682E-477B-A1FD-7F1A17B01F3C}"/>
          </ac:spMkLst>
        </pc:spChg>
        <pc:graphicFrameChg chg="mod">
          <ac:chgData name="Powell, Kristen" userId="93f3f6c6-9f8b-4a46-8d11-8a5d6b462338" providerId="ADAL" clId="{CF21CF43-D056-46D6-A547-815D4FD96117}" dt="2023-02-23T00:51:55.589" v="1144" actId="1076"/>
          <ac:graphicFrameMkLst>
            <pc:docMk/>
            <pc:sldMk cId="201949094" sldId="263"/>
            <ac:graphicFrameMk id="8" creationId="{AC7E9F43-925B-4A51-8FCB-19843621D20F}"/>
          </ac:graphicFrameMkLst>
        </pc:graphicFrameChg>
        <pc:picChg chg="del">
          <ac:chgData name="Powell, Kristen" userId="93f3f6c6-9f8b-4a46-8d11-8a5d6b462338" providerId="ADAL" clId="{CF21CF43-D056-46D6-A547-815D4FD96117}" dt="2023-02-22T23:47:06.870" v="444" actId="478"/>
          <ac:picMkLst>
            <pc:docMk/>
            <pc:sldMk cId="201949094" sldId="263"/>
            <ac:picMk id="9" creationId="{75F32B8D-0527-4799-9EF1-412C93C3BE75}"/>
          </ac:picMkLst>
        </pc:picChg>
        <pc:picChg chg="add mod">
          <ac:chgData name="Powell, Kristen" userId="93f3f6c6-9f8b-4a46-8d11-8a5d6b462338" providerId="ADAL" clId="{CF21CF43-D056-46D6-A547-815D4FD96117}" dt="2023-02-22T23:47:39.267" v="449" actId="207"/>
          <ac:picMkLst>
            <pc:docMk/>
            <pc:sldMk cId="201949094" sldId="263"/>
            <ac:picMk id="10" creationId="{3EF3D6AD-1330-40B7-8D2E-2985AA308123}"/>
          </ac:picMkLst>
        </pc:picChg>
      </pc:sldChg>
      <pc:sldChg chg="modSp new del mod">
        <pc:chgData name="Powell, Kristen" userId="93f3f6c6-9f8b-4a46-8d11-8a5d6b462338" providerId="ADAL" clId="{CF21CF43-D056-46D6-A547-815D4FD96117}" dt="2023-02-23T00:10:05.712" v="479" actId="47"/>
        <pc:sldMkLst>
          <pc:docMk/>
          <pc:sldMk cId="315088498" sldId="264"/>
        </pc:sldMkLst>
        <pc:spChg chg="mod">
          <ac:chgData name="Powell, Kristen" userId="93f3f6c6-9f8b-4a46-8d11-8a5d6b462338" providerId="ADAL" clId="{CF21CF43-D056-46D6-A547-815D4FD96117}" dt="2023-02-23T00:09:59.914" v="478" actId="20577"/>
          <ac:spMkLst>
            <pc:docMk/>
            <pc:sldMk cId="315088498" sldId="264"/>
            <ac:spMk id="2" creationId="{38C711DD-3B19-4E0E-91D0-65ED7A4E95B7}"/>
          </ac:spMkLst>
        </pc:spChg>
      </pc:sldChg>
      <pc:sldChg chg="modSp new mod">
        <pc:chgData name="Powell, Kristen" userId="93f3f6c6-9f8b-4a46-8d11-8a5d6b462338" providerId="ADAL" clId="{CF21CF43-D056-46D6-A547-815D4FD96117}" dt="2023-02-23T00:43:58.992" v="986" actId="20577"/>
        <pc:sldMkLst>
          <pc:docMk/>
          <pc:sldMk cId="1233491463" sldId="264"/>
        </pc:sldMkLst>
        <pc:spChg chg="mod">
          <ac:chgData name="Powell, Kristen" userId="93f3f6c6-9f8b-4a46-8d11-8a5d6b462338" providerId="ADAL" clId="{CF21CF43-D056-46D6-A547-815D4FD96117}" dt="2023-02-23T00:43:58.992" v="986" actId="20577"/>
          <ac:spMkLst>
            <pc:docMk/>
            <pc:sldMk cId="1233491463" sldId="264"/>
            <ac:spMk id="2" creationId="{700CAA36-E370-4B31-861C-70CC932CD824}"/>
          </ac:spMkLst>
        </pc:spChg>
      </pc:sldChg>
      <pc:sldChg chg="addSp delSp modSp add mod">
        <pc:chgData name="Powell, Kristen" userId="93f3f6c6-9f8b-4a46-8d11-8a5d6b462338" providerId="ADAL" clId="{CF21CF43-D056-46D6-A547-815D4FD96117}" dt="2023-02-23T00:18:12.465" v="651" actId="1076"/>
        <pc:sldMkLst>
          <pc:docMk/>
          <pc:sldMk cId="435147295" sldId="265"/>
        </pc:sldMkLst>
        <pc:spChg chg="mod">
          <ac:chgData name="Powell, Kristen" userId="93f3f6c6-9f8b-4a46-8d11-8a5d6b462338" providerId="ADAL" clId="{CF21CF43-D056-46D6-A547-815D4FD96117}" dt="2023-02-23T00:17:28.257" v="649" actId="1076"/>
          <ac:spMkLst>
            <pc:docMk/>
            <pc:sldMk cId="435147295" sldId="265"/>
            <ac:spMk id="3" creationId="{112CEC8C-1445-47CE-ADA7-33BCBD712FE0}"/>
          </ac:spMkLst>
        </pc:spChg>
        <pc:spChg chg="mod">
          <ac:chgData name="Powell, Kristen" userId="93f3f6c6-9f8b-4a46-8d11-8a5d6b462338" providerId="ADAL" clId="{CF21CF43-D056-46D6-A547-815D4FD96117}" dt="2023-02-23T00:17:24.648" v="648" actId="1076"/>
          <ac:spMkLst>
            <pc:docMk/>
            <pc:sldMk cId="435147295" sldId="265"/>
            <ac:spMk id="4" creationId="{D79E0378-682E-477B-A1FD-7F1A17B01F3C}"/>
          </ac:spMkLst>
        </pc:spChg>
        <pc:graphicFrameChg chg="mod">
          <ac:chgData name="Powell, Kristen" userId="93f3f6c6-9f8b-4a46-8d11-8a5d6b462338" providerId="ADAL" clId="{CF21CF43-D056-46D6-A547-815D4FD96117}" dt="2023-02-23T00:16:29.974" v="605" actId="20577"/>
          <ac:graphicFrameMkLst>
            <pc:docMk/>
            <pc:sldMk cId="435147295" sldId="265"/>
            <ac:graphicFrameMk id="8" creationId="{AC7E9F43-925B-4A51-8FCB-19843621D20F}"/>
          </ac:graphicFrameMkLst>
        </pc:graphicFrameChg>
        <pc:picChg chg="del">
          <ac:chgData name="Powell, Kristen" userId="93f3f6c6-9f8b-4a46-8d11-8a5d6b462338" providerId="ADAL" clId="{CF21CF43-D056-46D6-A547-815D4FD96117}" dt="2023-02-23T00:16:33.199" v="606" actId="478"/>
          <ac:picMkLst>
            <pc:docMk/>
            <pc:sldMk cId="435147295" sldId="265"/>
            <ac:picMk id="10" creationId="{AC410DC1-D7E7-41A5-8FCA-F4F93C54CDB7}"/>
          </ac:picMkLst>
        </pc:picChg>
        <pc:picChg chg="add mod">
          <ac:chgData name="Powell, Kristen" userId="93f3f6c6-9f8b-4a46-8d11-8a5d6b462338" providerId="ADAL" clId="{CF21CF43-D056-46D6-A547-815D4FD96117}" dt="2023-02-23T00:18:12.465" v="651" actId="1076"/>
          <ac:picMkLst>
            <pc:docMk/>
            <pc:sldMk cId="435147295" sldId="265"/>
            <ac:picMk id="1026" creationId="{0789E5A5-E94E-4A56-A1E5-67F6DA62E005}"/>
          </ac:picMkLst>
        </pc:picChg>
      </pc:sldChg>
      <pc:sldChg chg="delSp modSp add mod">
        <pc:chgData name="Powell, Kristen" userId="93f3f6c6-9f8b-4a46-8d11-8a5d6b462338" providerId="ADAL" clId="{CF21CF43-D056-46D6-A547-815D4FD96117}" dt="2023-02-23T01:20:23.138" v="1355" actId="20577"/>
        <pc:sldMkLst>
          <pc:docMk/>
          <pc:sldMk cId="3326340294" sldId="266"/>
        </pc:sldMkLst>
        <pc:spChg chg="mod">
          <ac:chgData name="Powell, Kristen" userId="93f3f6c6-9f8b-4a46-8d11-8a5d6b462338" providerId="ADAL" clId="{CF21CF43-D056-46D6-A547-815D4FD96117}" dt="2023-02-23T00:40:50.353" v="969" actId="20577"/>
          <ac:spMkLst>
            <pc:docMk/>
            <pc:sldMk cId="3326340294" sldId="266"/>
            <ac:spMk id="3" creationId="{112CEC8C-1445-47CE-ADA7-33BCBD712FE0}"/>
          </ac:spMkLst>
        </pc:spChg>
        <pc:spChg chg="mod">
          <ac:chgData name="Powell, Kristen" userId="93f3f6c6-9f8b-4a46-8d11-8a5d6b462338" providerId="ADAL" clId="{CF21CF43-D056-46D6-A547-815D4FD96117}" dt="2023-02-23T01:20:23.138" v="1355" actId="20577"/>
          <ac:spMkLst>
            <pc:docMk/>
            <pc:sldMk cId="3326340294" sldId="266"/>
            <ac:spMk id="4" creationId="{D79E0378-682E-477B-A1FD-7F1A17B01F3C}"/>
          </ac:spMkLst>
        </pc:spChg>
        <pc:graphicFrameChg chg="mod">
          <ac:chgData name="Powell, Kristen" userId="93f3f6c6-9f8b-4a46-8d11-8a5d6b462338" providerId="ADAL" clId="{CF21CF43-D056-46D6-A547-815D4FD96117}" dt="2023-02-23T00:40:38.332" v="948" actId="1076"/>
          <ac:graphicFrameMkLst>
            <pc:docMk/>
            <pc:sldMk cId="3326340294" sldId="266"/>
            <ac:graphicFrameMk id="8" creationId="{AC7E9F43-925B-4A51-8FCB-19843621D20F}"/>
          </ac:graphicFrameMkLst>
        </pc:graphicFrameChg>
        <pc:picChg chg="del mod">
          <ac:chgData name="Powell, Kristen" userId="93f3f6c6-9f8b-4a46-8d11-8a5d6b462338" providerId="ADAL" clId="{CF21CF43-D056-46D6-A547-815D4FD96117}" dt="2023-02-23T00:35:32.715" v="937" actId="478"/>
          <ac:picMkLst>
            <pc:docMk/>
            <pc:sldMk cId="3326340294" sldId="266"/>
            <ac:picMk id="1026" creationId="{0789E5A5-E94E-4A56-A1E5-67F6DA62E005}"/>
          </ac:picMkLst>
        </pc:picChg>
      </pc:sldChg>
      <pc:sldChg chg="modSp add mod">
        <pc:chgData name="Powell, Kristen" userId="93f3f6c6-9f8b-4a46-8d11-8a5d6b462338" providerId="ADAL" clId="{CF21CF43-D056-46D6-A547-815D4FD96117}" dt="2023-02-23T00:43:55.128" v="982" actId="20577"/>
        <pc:sldMkLst>
          <pc:docMk/>
          <pc:sldMk cId="3555356785" sldId="267"/>
        </pc:sldMkLst>
        <pc:spChg chg="mod">
          <ac:chgData name="Powell, Kristen" userId="93f3f6c6-9f8b-4a46-8d11-8a5d6b462338" providerId="ADAL" clId="{CF21CF43-D056-46D6-A547-815D4FD96117}" dt="2023-02-23T00:43:55.128" v="982" actId="20577"/>
          <ac:spMkLst>
            <pc:docMk/>
            <pc:sldMk cId="3555356785" sldId="267"/>
            <ac:spMk id="2" creationId="{700CAA36-E370-4B31-861C-70CC932CD824}"/>
          </ac:spMkLst>
        </pc:spChg>
      </pc:sldChg>
      <pc:sldChg chg="addSp delSp modSp add mod">
        <pc:chgData name="Powell, Kristen" userId="93f3f6c6-9f8b-4a46-8d11-8a5d6b462338" providerId="ADAL" clId="{CF21CF43-D056-46D6-A547-815D4FD96117}" dt="2023-02-23T00:50:57.303" v="1132" actId="20577"/>
        <pc:sldMkLst>
          <pc:docMk/>
          <pc:sldMk cId="689213460" sldId="268"/>
        </pc:sldMkLst>
        <pc:spChg chg="mod">
          <ac:chgData name="Powell, Kristen" userId="93f3f6c6-9f8b-4a46-8d11-8a5d6b462338" providerId="ADAL" clId="{CF21CF43-D056-46D6-A547-815D4FD96117}" dt="2023-02-23T00:46:46.803" v="1028" actId="20577"/>
          <ac:spMkLst>
            <pc:docMk/>
            <pc:sldMk cId="689213460" sldId="268"/>
            <ac:spMk id="3" creationId="{112CEC8C-1445-47CE-ADA7-33BCBD712FE0}"/>
          </ac:spMkLst>
        </pc:spChg>
        <pc:spChg chg="mod">
          <ac:chgData name="Powell, Kristen" userId="93f3f6c6-9f8b-4a46-8d11-8a5d6b462338" providerId="ADAL" clId="{CF21CF43-D056-46D6-A547-815D4FD96117}" dt="2023-02-23T00:50:57.303" v="1132" actId="20577"/>
          <ac:spMkLst>
            <pc:docMk/>
            <pc:sldMk cId="689213460" sldId="268"/>
            <ac:spMk id="4" creationId="{D79E0378-682E-477B-A1FD-7F1A17B01F3C}"/>
          </ac:spMkLst>
        </pc:spChg>
        <pc:spChg chg="add del mod">
          <ac:chgData name="Powell, Kristen" userId="93f3f6c6-9f8b-4a46-8d11-8a5d6b462338" providerId="ADAL" clId="{CF21CF43-D056-46D6-A547-815D4FD96117}" dt="2023-02-23T00:49:47.263" v="1057" actId="478"/>
          <ac:spMkLst>
            <pc:docMk/>
            <pc:sldMk cId="689213460" sldId="268"/>
            <ac:spMk id="6" creationId="{ED789622-989B-462E-BCC6-C54E9C2D3322}"/>
          </ac:spMkLst>
        </pc:spChg>
        <pc:graphicFrameChg chg="del mod">
          <ac:chgData name="Powell, Kristen" userId="93f3f6c6-9f8b-4a46-8d11-8a5d6b462338" providerId="ADAL" clId="{CF21CF43-D056-46D6-A547-815D4FD96117}" dt="2023-02-23T00:47:43.055" v="1036" actId="478"/>
          <ac:graphicFrameMkLst>
            <pc:docMk/>
            <pc:sldMk cId="689213460" sldId="268"/>
            <ac:graphicFrameMk id="8" creationId="{AC7E9F43-925B-4A51-8FCB-19843621D20F}"/>
          </ac:graphicFrameMkLst>
        </pc:graphicFrameChg>
        <pc:graphicFrameChg chg="add mod">
          <ac:chgData name="Powell, Kristen" userId="93f3f6c6-9f8b-4a46-8d11-8a5d6b462338" providerId="ADAL" clId="{CF21CF43-D056-46D6-A547-815D4FD96117}" dt="2023-02-23T00:50:41.018" v="1074" actId="1076"/>
          <ac:graphicFrameMkLst>
            <pc:docMk/>
            <pc:sldMk cId="689213460" sldId="268"/>
            <ac:graphicFrameMk id="9" creationId="{19DADD99-8282-4C90-8087-EBCD17A1455D}"/>
          </ac:graphicFrameMkLst>
        </pc:graphicFrameChg>
        <pc:picChg chg="del">
          <ac:chgData name="Powell, Kristen" userId="93f3f6c6-9f8b-4a46-8d11-8a5d6b462338" providerId="ADAL" clId="{CF21CF43-D056-46D6-A547-815D4FD96117}" dt="2023-02-23T00:50:15.267" v="1065" actId="478"/>
          <ac:picMkLst>
            <pc:docMk/>
            <pc:sldMk cId="689213460" sldId="268"/>
            <ac:picMk id="10" creationId="{AC410DC1-D7E7-41A5-8FCA-F4F93C54CDB7}"/>
          </ac:picMkLst>
        </pc:picChg>
        <pc:picChg chg="add mod">
          <ac:chgData name="Powell, Kristen" userId="93f3f6c6-9f8b-4a46-8d11-8a5d6b462338" providerId="ADAL" clId="{CF21CF43-D056-46D6-A547-815D4FD96117}" dt="2023-02-23T00:50:33.130" v="1073" actId="1076"/>
          <ac:picMkLst>
            <pc:docMk/>
            <pc:sldMk cId="689213460" sldId="268"/>
            <ac:picMk id="11" creationId="{7DDBC2C6-F92C-4004-BDF7-C6957E4D70A7}"/>
          </ac:picMkLst>
        </pc:picChg>
      </pc:sldChg>
      <pc:sldChg chg="modSp add mod">
        <pc:chgData name="Powell, Kristen" userId="93f3f6c6-9f8b-4a46-8d11-8a5d6b462338" providerId="ADAL" clId="{CF21CF43-D056-46D6-A547-815D4FD96117}" dt="2023-02-23T01:25:04.931" v="1428" actId="20577"/>
        <pc:sldMkLst>
          <pc:docMk/>
          <pc:sldMk cId="3898876587" sldId="269"/>
        </pc:sldMkLst>
        <pc:spChg chg="mod">
          <ac:chgData name="Powell, Kristen" userId="93f3f6c6-9f8b-4a46-8d11-8a5d6b462338" providerId="ADAL" clId="{CF21CF43-D056-46D6-A547-815D4FD96117}" dt="2023-02-23T01:25:04.931" v="1428" actId="20577"/>
          <ac:spMkLst>
            <pc:docMk/>
            <pc:sldMk cId="3898876587" sldId="269"/>
            <ac:spMk id="2" creationId="{700CAA36-E370-4B31-861C-70CC932CD824}"/>
          </ac:spMkLst>
        </pc:spChg>
      </pc:sldChg>
      <pc:sldChg chg="addSp delSp modSp add mod">
        <pc:chgData name="Powell, Kristen" userId="93f3f6c6-9f8b-4a46-8d11-8a5d6b462338" providerId="ADAL" clId="{CF21CF43-D056-46D6-A547-815D4FD96117}" dt="2023-02-23T01:02:24.993" v="1197"/>
        <pc:sldMkLst>
          <pc:docMk/>
          <pc:sldMk cId="1069497932" sldId="270"/>
        </pc:sldMkLst>
        <pc:spChg chg="mod">
          <ac:chgData name="Powell, Kristen" userId="93f3f6c6-9f8b-4a46-8d11-8a5d6b462338" providerId="ADAL" clId="{CF21CF43-D056-46D6-A547-815D4FD96117}" dt="2023-02-23T01:02:11.353" v="1195" actId="20577"/>
          <ac:spMkLst>
            <pc:docMk/>
            <pc:sldMk cId="1069497932" sldId="270"/>
            <ac:spMk id="4" creationId="{D79E0378-682E-477B-A1FD-7F1A17B01F3C}"/>
          </ac:spMkLst>
        </pc:spChg>
        <pc:graphicFrameChg chg="mod">
          <ac:chgData name="Powell, Kristen" userId="93f3f6c6-9f8b-4a46-8d11-8a5d6b462338" providerId="ADAL" clId="{CF21CF43-D056-46D6-A547-815D4FD96117}" dt="2023-02-23T01:02:00.618" v="1159" actId="207"/>
          <ac:graphicFrameMkLst>
            <pc:docMk/>
            <pc:sldMk cId="1069497932" sldId="270"/>
            <ac:graphicFrameMk id="8" creationId="{AC7E9F43-925B-4A51-8FCB-19843621D20F}"/>
          </ac:graphicFrameMkLst>
        </pc:graphicFrameChg>
        <pc:picChg chg="add mod">
          <ac:chgData name="Powell, Kristen" userId="93f3f6c6-9f8b-4a46-8d11-8a5d6b462338" providerId="ADAL" clId="{CF21CF43-D056-46D6-A547-815D4FD96117}" dt="2023-02-23T01:02:24.993" v="1197"/>
          <ac:picMkLst>
            <pc:docMk/>
            <pc:sldMk cId="1069497932" sldId="270"/>
            <ac:picMk id="7" creationId="{C3B372C1-90B9-4507-9B59-69FAA89E9DA1}"/>
          </ac:picMkLst>
        </pc:picChg>
        <pc:picChg chg="del">
          <ac:chgData name="Powell, Kristen" userId="93f3f6c6-9f8b-4a46-8d11-8a5d6b462338" providerId="ADAL" clId="{CF21CF43-D056-46D6-A547-815D4FD96117}" dt="2023-02-23T01:02:15.698" v="1196" actId="478"/>
          <ac:picMkLst>
            <pc:docMk/>
            <pc:sldMk cId="1069497932" sldId="270"/>
            <ac:picMk id="1026" creationId="{0789E5A5-E94E-4A56-A1E5-67F6DA62E005}"/>
          </ac:picMkLst>
        </pc:picChg>
      </pc:sldChg>
      <pc:sldChg chg="modSp add mod">
        <pc:chgData name="Powell, Kristen" userId="93f3f6c6-9f8b-4a46-8d11-8a5d6b462338" providerId="ADAL" clId="{CF21CF43-D056-46D6-A547-815D4FD96117}" dt="2023-02-23T01:11:00.097" v="1247" actId="20577"/>
        <pc:sldMkLst>
          <pc:docMk/>
          <pc:sldMk cId="4101253803" sldId="271"/>
        </pc:sldMkLst>
        <pc:spChg chg="mod">
          <ac:chgData name="Powell, Kristen" userId="93f3f6c6-9f8b-4a46-8d11-8a5d6b462338" providerId="ADAL" clId="{CF21CF43-D056-46D6-A547-815D4FD96117}" dt="2023-02-23T01:03:25.443" v="1223" actId="20577"/>
          <ac:spMkLst>
            <pc:docMk/>
            <pc:sldMk cId="4101253803" sldId="271"/>
            <ac:spMk id="3" creationId="{112CEC8C-1445-47CE-ADA7-33BCBD712FE0}"/>
          </ac:spMkLst>
        </pc:spChg>
        <pc:spChg chg="mod">
          <ac:chgData name="Powell, Kristen" userId="93f3f6c6-9f8b-4a46-8d11-8a5d6b462338" providerId="ADAL" clId="{CF21CF43-D056-46D6-A547-815D4FD96117}" dt="2023-02-23T01:11:00.097" v="1247" actId="20577"/>
          <ac:spMkLst>
            <pc:docMk/>
            <pc:sldMk cId="4101253803" sldId="271"/>
            <ac:spMk id="4" creationId="{D79E0378-682E-477B-A1FD-7F1A17B01F3C}"/>
          </ac:spMkLst>
        </pc:spChg>
        <pc:graphicFrameChg chg="mod">
          <ac:chgData name="Powell, Kristen" userId="93f3f6c6-9f8b-4a46-8d11-8a5d6b462338" providerId="ADAL" clId="{CF21CF43-D056-46D6-A547-815D4FD96117}" dt="2023-02-23T01:05:20.962" v="1228" actId="1076"/>
          <ac:graphicFrameMkLst>
            <pc:docMk/>
            <pc:sldMk cId="4101253803" sldId="271"/>
            <ac:graphicFrameMk id="8" creationId="{AC7E9F43-925B-4A51-8FCB-19843621D20F}"/>
          </ac:graphicFrameMkLst>
        </pc:graphicFrameChg>
      </pc:sldChg>
      <pc:sldChg chg="modSp add mod">
        <pc:chgData name="Powell, Kristen" userId="93f3f6c6-9f8b-4a46-8d11-8a5d6b462338" providerId="ADAL" clId="{CF21CF43-D056-46D6-A547-815D4FD96117}" dt="2023-02-23T01:12:27.218" v="1283"/>
        <pc:sldMkLst>
          <pc:docMk/>
          <pc:sldMk cId="4123129586" sldId="272"/>
        </pc:sldMkLst>
        <pc:spChg chg="mod">
          <ac:chgData name="Powell, Kristen" userId="93f3f6c6-9f8b-4a46-8d11-8a5d6b462338" providerId="ADAL" clId="{CF21CF43-D056-46D6-A547-815D4FD96117}" dt="2023-02-23T01:11:06.271" v="1255" actId="20577"/>
          <ac:spMkLst>
            <pc:docMk/>
            <pc:sldMk cId="4123129586" sldId="272"/>
            <ac:spMk id="4" creationId="{D79E0378-682E-477B-A1FD-7F1A17B01F3C}"/>
          </ac:spMkLst>
        </pc:spChg>
        <pc:graphicFrameChg chg="mod">
          <ac:chgData name="Powell, Kristen" userId="93f3f6c6-9f8b-4a46-8d11-8a5d6b462338" providerId="ADAL" clId="{CF21CF43-D056-46D6-A547-815D4FD96117}" dt="2023-02-23T01:12:27.218" v="1283"/>
          <ac:graphicFrameMkLst>
            <pc:docMk/>
            <pc:sldMk cId="4123129586" sldId="272"/>
            <ac:graphicFrameMk id="8" creationId="{AC7E9F43-925B-4A51-8FCB-19843621D20F}"/>
          </ac:graphicFrameMkLst>
        </pc:graphicFrameChg>
      </pc:sldChg>
      <pc:sldChg chg="addSp delSp modSp add mod modNotesTx">
        <pc:chgData name="Powell, Kristen" userId="93f3f6c6-9f8b-4a46-8d11-8a5d6b462338" providerId="ADAL" clId="{CF21CF43-D056-46D6-A547-815D4FD96117}" dt="2023-02-23T01:20:08.557" v="1346" actId="6549"/>
        <pc:sldMkLst>
          <pc:docMk/>
          <pc:sldMk cId="524325021" sldId="273"/>
        </pc:sldMkLst>
        <pc:spChg chg="mod">
          <ac:chgData name="Powell, Kristen" userId="93f3f6c6-9f8b-4a46-8d11-8a5d6b462338" providerId="ADAL" clId="{CF21CF43-D056-46D6-A547-815D4FD96117}" dt="2023-02-23T01:18:14.277" v="1294" actId="20577"/>
          <ac:spMkLst>
            <pc:docMk/>
            <pc:sldMk cId="524325021" sldId="273"/>
            <ac:spMk id="3" creationId="{112CEC8C-1445-47CE-ADA7-33BCBD712FE0}"/>
          </ac:spMkLst>
        </pc:spChg>
        <pc:spChg chg="mod">
          <ac:chgData name="Powell, Kristen" userId="93f3f6c6-9f8b-4a46-8d11-8a5d6b462338" providerId="ADAL" clId="{CF21CF43-D056-46D6-A547-815D4FD96117}" dt="2023-02-23T01:18:22.673" v="1316" actId="20577"/>
          <ac:spMkLst>
            <pc:docMk/>
            <pc:sldMk cId="524325021" sldId="273"/>
            <ac:spMk id="4" creationId="{D79E0378-682E-477B-A1FD-7F1A17B01F3C}"/>
          </ac:spMkLst>
        </pc:spChg>
        <pc:spChg chg="del">
          <ac:chgData name="Powell, Kristen" userId="93f3f6c6-9f8b-4a46-8d11-8a5d6b462338" providerId="ADAL" clId="{CF21CF43-D056-46D6-A547-815D4FD96117}" dt="2023-02-23T01:19:55.658" v="1345" actId="478"/>
          <ac:spMkLst>
            <pc:docMk/>
            <pc:sldMk cId="524325021" sldId="273"/>
            <ac:spMk id="5" creationId="{95FD51AE-A6BC-48FC-96E4-E36A3B50C837}"/>
          </ac:spMkLst>
        </pc:spChg>
        <pc:graphicFrameChg chg="mod">
          <ac:chgData name="Powell, Kristen" userId="93f3f6c6-9f8b-4a46-8d11-8a5d6b462338" providerId="ADAL" clId="{CF21CF43-D056-46D6-A547-815D4FD96117}" dt="2023-02-23T01:19:48.564" v="1343" actId="1076"/>
          <ac:graphicFrameMkLst>
            <pc:docMk/>
            <pc:sldMk cId="524325021" sldId="273"/>
            <ac:graphicFrameMk id="9" creationId="{19DADD99-8282-4C90-8087-EBCD17A1455D}"/>
          </ac:graphicFrameMkLst>
        </pc:graphicFrameChg>
        <pc:picChg chg="add mod">
          <ac:chgData name="Powell, Kristen" userId="93f3f6c6-9f8b-4a46-8d11-8a5d6b462338" providerId="ADAL" clId="{CF21CF43-D056-46D6-A547-815D4FD96117}" dt="2023-02-23T01:19:52.346" v="1344" actId="1076"/>
          <ac:picMkLst>
            <pc:docMk/>
            <pc:sldMk cId="524325021" sldId="273"/>
            <ac:picMk id="6" creationId="{25A36017-CAB8-45D2-BF53-B326E562137B}"/>
          </ac:picMkLst>
        </pc:picChg>
        <pc:picChg chg="del">
          <ac:chgData name="Powell, Kristen" userId="93f3f6c6-9f8b-4a46-8d11-8a5d6b462338" providerId="ADAL" clId="{CF21CF43-D056-46D6-A547-815D4FD96117}" dt="2023-02-23T01:18:28.822" v="1327" actId="478"/>
          <ac:picMkLst>
            <pc:docMk/>
            <pc:sldMk cId="524325021" sldId="273"/>
            <ac:picMk id="11" creationId="{7DDBC2C6-F92C-4004-BDF7-C6957E4D70A7}"/>
          </ac:picMkLst>
        </pc:picChg>
      </pc:sldChg>
      <pc:sldChg chg="addSp delSp modSp add mod">
        <pc:chgData name="Powell, Kristen" userId="93f3f6c6-9f8b-4a46-8d11-8a5d6b462338" providerId="ADAL" clId="{CF21CF43-D056-46D6-A547-815D4FD96117}" dt="2023-02-23T01:24:50.693" v="1424" actId="478"/>
        <pc:sldMkLst>
          <pc:docMk/>
          <pc:sldMk cId="2732911999" sldId="274"/>
        </pc:sldMkLst>
        <pc:spChg chg="mod">
          <ac:chgData name="Powell, Kristen" userId="93f3f6c6-9f8b-4a46-8d11-8a5d6b462338" providerId="ADAL" clId="{CF21CF43-D056-46D6-A547-815D4FD96117}" dt="2023-02-23T01:22:49.215" v="1396" actId="20577"/>
          <ac:spMkLst>
            <pc:docMk/>
            <pc:sldMk cId="2732911999" sldId="274"/>
            <ac:spMk id="3" creationId="{112CEC8C-1445-47CE-ADA7-33BCBD712FE0}"/>
          </ac:spMkLst>
        </pc:spChg>
        <pc:spChg chg="mod">
          <ac:chgData name="Powell, Kristen" userId="93f3f6c6-9f8b-4a46-8d11-8a5d6b462338" providerId="ADAL" clId="{CF21CF43-D056-46D6-A547-815D4FD96117}" dt="2023-02-23T01:22:43.716" v="1384" actId="20577"/>
          <ac:spMkLst>
            <pc:docMk/>
            <pc:sldMk cId="2732911999" sldId="274"/>
            <ac:spMk id="4" creationId="{D79E0378-682E-477B-A1FD-7F1A17B01F3C}"/>
          </ac:spMkLst>
        </pc:spChg>
        <pc:spChg chg="del">
          <ac:chgData name="Powell, Kristen" userId="93f3f6c6-9f8b-4a46-8d11-8a5d6b462338" providerId="ADAL" clId="{CF21CF43-D056-46D6-A547-815D4FD96117}" dt="2023-02-23T01:24:50.693" v="1424" actId="478"/>
          <ac:spMkLst>
            <pc:docMk/>
            <pc:sldMk cId="2732911999" sldId="274"/>
            <ac:spMk id="5" creationId="{95FD51AE-A6BC-48FC-96E4-E36A3B50C837}"/>
          </ac:spMkLst>
        </pc:spChg>
        <pc:graphicFrameChg chg="mod">
          <ac:chgData name="Powell, Kristen" userId="93f3f6c6-9f8b-4a46-8d11-8a5d6b462338" providerId="ADAL" clId="{CF21CF43-D056-46D6-A547-815D4FD96117}" dt="2023-02-23T01:24:29.074" v="1420" actId="207"/>
          <ac:graphicFrameMkLst>
            <pc:docMk/>
            <pc:sldMk cId="2732911999" sldId="274"/>
            <ac:graphicFrameMk id="8" creationId="{AC7E9F43-925B-4A51-8FCB-19843621D20F}"/>
          </ac:graphicFrameMkLst>
        </pc:graphicFrameChg>
        <pc:picChg chg="add mod">
          <ac:chgData name="Powell, Kristen" userId="93f3f6c6-9f8b-4a46-8d11-8a5d6b462338" providerId="ADAL" clId="{CF21CF43-D056-46D6-A547-815D4FD96117}" dt="2023-02-23T01:24:43.172" v="1423" actId="207"/>
          <ac:picMkLst>
            <pc:docMk/>
            <pc:sldMk cId="2732911999" sldId="274"/>
            <ac:picMk id="6" creationId="{607E4388-719F-4A85-908F-E685C92076AE}"/>
          </ac:picMkLst>
        </pc:picChg>
      </pc:sldChg>
    </pc:docChg>
  </pc:docChgLst>
  <pc:docChgLst>
    <pc:chgData name="Powell, Kristen" userId="93f3f6c6-9f8b-4a46-8d11-8a5d6b462338" providerId="ADAL" clId="{BF964EE2-5AF6-4EED-BFCE-29F689D6E74D}"/>
    <pc:docChg chg="custSel addSld modSld">
      <pc:chgData name="Powell, Kristen" userId="93f3f6c6-9f8b-4a46-8d11-8a5d6b462338" providerId="ADAL" clId="{BF964EE2-5AF6-4EED-BFCE-29F689D6E74D}" dt="2023-02-27T19:06:03.101" v="1123" actId="478"/>
      <pc:docMkLst>
        <pc:docMk/>
      </pc:docMkLst>
      <pc:sldChg chg="modSp mod">
        <pc:chgData name="Powell, Kristen" userId="93f3f6c6-9f8b-4a46-8d11-8a5d6b462338" providerId="ADAL" clId="{BF964EE2-5AF6-4EED-BFCE-29F689D6E74D}" dt="2023-02-27T13:39:06.264" v="11" actId="20577"/>
        <pc:sldMkLst>
          <pc:docMk/>
          <pc:sldMk cId="1478557135" sldId="256"/>
        </pc:sldMkLst>
        <pc:spChg chg="mod">
          <ac:chgData name="Powell, Kristen" userId="93f3f6c6-9f8b-4a46-8d11-8a5d6b462338" providerId="ADAL" clId="{BF964EE2-5AF6-4EED-BFCE-29F689D6E74D}" dt="2023-02-27T13:39:06.264" v="11" actId="20577"/>
          <ac:spMkLst>
            <pc:docMk/>
            <pc:sldMk cId="1478557135" sldId="256"/>
            <ac:spMk id="2" creationId="{E0BD520E-4DC3-4998-AD96-3FEAC8F6976F}"/>
          </ac:spMkLst>
        </pc:spChg>
      </pc:sldChg>
      <pc:sldChg chg="modSp mod">
        <pc:chgData name="Powell, Kristen" userId="93f3f6c6-9f8b-4a46-8d11-8a5d6b462338" providerId="ADAL" clId="{BF964EE2-5AF6-4EED-BFCE-29F689D6E74D}" dt="2023-02-27T18:06:56.201" v="771" actId="20577"/>
        <pc:sldMkLst>
          <pc:docMk/>
          <pc:sldMk cId="435147295" sldId="265"/>
        </pc:sldMkLst>
        <pc:spChg chg="mod">
          <ac:chgData name="Powell, Kristen" userId="93f3f6c6-9f8b-4a46-8d11-8a5d6b462338" providerId="ADAL" clId="{BF964EE2-5AF6-4EED-BFCE-29F689D6E74D}" dt="2023-02-27T18:04:02.075" v="674" actId="1076"/>
          <ac:spMkLst>
            <pc:docMk/>
            <pc:sldMk cId="435147295" sldId="265"/>
            <ac:spMk id="2" creationId="{A4D5DCAF-9C0E-4277-840B-BEB43223AA26}"/>
          </ac:spMkLst>
        </pc:spChg>
        <pc:spChg chg="mod">
          <ac:chgData name="Powell, Kristen" userId="93f3f6c6-9f8b-4a46-8d11-8a5d6b462338" providerId="ADAL" clId="{BF964EE2-5AF6-4EED-BFCE-29F689D6E74D}" dt="2023-02-27T18:06:56.201" v="771" actId="20577"/>
          <ac:spMkLst>
            <pc:docMk/>
            <pc:sldMk cId="435147295" sldId="265"/>
            <ac:spMk id="9" creationId="{75E8DF2E-A52E-4DDA-8A94-C7B38CEA5908}"/>
          </ac:spMkLst>
        </pc:spChg>
      </pc:sldChg>
      <pc:sldChg chg="addSp delSp modSp mod">
        <pc:chgData name="Powell, Kristen" userId="93f3f6c6-9f8b-4a46-8d11-8a5d6b462338" providerId="ADAL" clId="{BF964EE2-5AF6-4EED-BFCE-29F689D6E74D}" dt="2023-02-27T19:06:03.101" v="1123" actId="478"/>
        <pc:sldMkLst>
          <pc:docMk/>
          <pc:sldMk cId="3195497978" sldId="275"/>
        </pc:sldMkLst>
        <pc:spChg chg="mod">
          <ac:chgData name="Powell, Kristen" userId="93f3f6c6-9f8b-4a46-8d11-8a5d6b462338" providerId="ADAL" clId="{BF964EE2-5AF6-4EED-BFCE-29F689D6E74D}" dt="2023-02-27T19:02:22.532" v="1055" actId="20577"/>
          <ac:spMkLst>
            <pc:docMk/>
            <pc:sldMk cId="3195497978" sldId="275"/>
            <ac:spMk id="2" creationId="{6635E645-22FB-4873-96EC-0F187973ED30}"/>
          </ac:spMkLst>
        </pc:spChg>
        <pc:spChg chg="add mod">
          <ac:chgData name="Powell, Kristen" userId="93f3f6c6-9f8b-4a46-8d11-8a5d6b462338" providerId="ADAL" clId="{BF964EE2-5AF6-4EED-BFCE-29F689D6E74D}" dt="2023-02-27T19:05:31.861" v="1110" actId="1076"/>
          <ac:spMkLst>
            <pc:docMk/>
            <pc:sldMk cId="3195497978" sldId="275"/>
            <ac:spMk id="8" creationId="{281DA06C-9514-4F78-A44A-155B1E8AD659}"/>
          </ac:spMkLst>
        </pc:spChg>
        <pc:spChg chg="add mod">
          <ac:chgData name="Powell, Kristen" userId="93f3f6c6-9f8b-4a46-8d11-8a5d6b462338" providerId="ADAL" clId="{BF964EE2-5AF6-4EED-BFCE-29F689D6E74D}" dt="2023-02-27T19:05:48.539" v="1120" actId="1076"/>
          <ac:spMkLst>
            <pc:docMk/>
            <pc:sldMk cId="3195497978" sldId="275"/>
            <ac:spMk id="9" creationId="{E09FD676-2FBD-44C3-A0F3-3EB6E3387038}"/>
          </ac:spMkLst>
        </pc:spChg>
        <pc:spChg chg="add del mod">
          <ac:chgData name="Powell, Kristen" userId="93f3f6c6-9f8b-4a46-8d11-8a5d6b462338" providerId="ADAL" clId="{BF964EE2-5AF6-4EED-BFCE-29F689D6E74D}" dt="2023-02-27T19:06:03.101" v="1123" actId="478"/>
          <ac:spMkLst>
            <pc:docMk/>
            <pc:sldMk cId="3195497978" sldId="275"/>
            <ac:spMk id="10" creationId="{31C1ACDC-926F-4C06-9027-0D6D8B28CCE9}"/>
          </ac:spMkLst>
        </pc:spChg>
        <pc:picChg chg="add del mod">
          <ac:chgData name="Powell, Kristen" userId="93f3f6c6-9f8b-4a46-8d11-8a5d6b462338" providerId="ADAL" clId="{BF964EE2-5AF6-4EED-BFCE-29F689D6E74D}" dt="2023-02-27T18:49:19.656" v="901" actId="478"/>
          <ac:picMkLst>
            <pc:docMk/>
            <pc:sldMk cId="3195497978" sldId="275"/>
            <ac:picMk id="5" creationId="{5B3CA777-787B-4F8C-9C31-027258FA1626}"/>
          </ac:picMkLst>
        </pc:picChg>
        <pc:picChg chg="add mod">
          <ac:chgData name="Powell, Kristen" userId="93f3f6c6-9f8b-4a46-8d11-8a5d6b462338" providerId="ADAL" clId="{BF964EE2-5AF6-4EED-BFCE-29F689D6E74D}" dt="2023-02-27T19:05:30.441" v="1109" actId="1076"/>
          <ac:picMkLst>
            <pc:docMk/>
            <pc:sldMk cId="3195497978" sldId="275"/>
            <ac:picMk id="7" creationId="{7FD8DF97-BC6C-4452-8E71-16EDE39C123C}"/>
          </ac:picMkLst>
        </pc:picChg>
      </pc:sldChg>
      <pc:sldChg chg="addSp modSp new mod">
        <pc:chgData name="Powell, Kristen" userId="93f3f6c6-9f8b-4a46-8d11-8a5d6b462338" providerId="ADAL" clId="{BF964EE2-5AF6-4EED-BFCE-29F689D6E74D}" dt="2023-02-27T18:04:50.181" v="763" actId="20577"/>
        <pc:sldMkLst>
          <pc:docMk/>
          <pc:sldMk cId="34641946" sldId="276"/>
        </pc:sldMkLst>
        <pc:spChg chg="mod">
          <ac:chgData name="Powell, Kristen" userId="93f3f6c6-9f8b-4a46-8d11-8a5d6b462338" providerId="ADAL" clId="{BF964EE2-5AF6-4EED-BFCE-29F689D6E74D}" dt="2023-02-27T18:04:37.902" v="760" actId="20577"/>
          <ac:spMkLst>
            <pc:docMk/>
            <pc:sldMk cId="34641946" sldId="276"/>
            <ac:spMk id="2" creationId="{28E0F6CC-DB7B-4C1D-8D63-F57FD4BB1D15}"/>
          </ac:spMkLst>
        </pc:spChg>
        <pc:graphicFrameChg chg="add mod modGraphic">
          <ac:chgData name="Powell, Kristen" userId="93f3f6c6-9f8b-4a46-8d11-8a5d6b462338" providerId="ADAL" clId="{BF964EE2-5AF6-4EED-BFCE-29F689D6E74D}" dt="2023-02-27T18:04:50.181" v="763" actId="20577"/>
          <ac:graphicFrameMkLst>
            <pc:docMk/>
            <pc:sldMk cId="34641946" sldId="276"/>
            <ac:graphicFrameMk id="4" creationId="{CB838D1A-FE72-417C-A2CA-E092FF19424F}"/>
          </ac:graphicFrameMkLst>
        </pc:graphicFrameChg>
      </pc:sldChg>
      <pc:sldChg chg="addSp delSp modSp new mod">
        <pc:chgData name="Powell, Kristen" userId="93f3f6c6-9f8b-4a46-8d11-8a5d6b462338" providerId="ADAL" clId="{BF964EE2-5AF6-4EED-BFCE-29F689D6E74D}" dt="2023-02-27T18:22:35.249" v="827" actId="1076"/>
        <pc:sldMkLst>
          <pc:docMk/>
          <pc:sldMk cId="201713548" sldId="277"/>
        </pc:sldMkLst>
        <pc:spChg chg="del">
          <ac:chgData name="Powell, Kristen" userId="93f3f6c6-9f8b-4a46-8d11-8a5d6b462338" providerId="ADAL" clId="{BF964EE2-5AF6-4EED-BFCE-29F689D6E74D}" dt="2023-02-27T18:21:21.220" v="798"/>
          <ac:spMkLst>
            <pc:docMk/>
            <pc:sldMk cId="201713548" sldId="277"/>
            <ac:spMk id="2" creationId="{43DCDE4A-DC52-46C0-AD6E-46CF07B49B0F}"/>
          </ac:spMkLst>
        </pc:spChg>
        <pc:spChg chg="mod">
          <ac:chgData name="Powell, Kristen" userId="93f3f6c6-9f8b-4a46-8d11-8a5d6b462338" providerId="ADAL" clId="{BF964EE2-5AF6-4EED-BFCE-29F689D6E74D}" dt="2023-02-27T18:21:19.375" v="797" actId="20577"/>
          <ac:spMkLst>
            <pc:docMk/>
            <pc:sldMk cId="201713548" sldId="277"/>
            <ac:spMk id="3" creationId="{3CAA3DFA-205C-41E8-8004-B6AF871D3665}"/>
          </ac:spMkLst>
        </pc:spChg>
        <pc:graphicFrameChg chg="add mod modGraphic">
          <ac:chgData name="Powell, Kristen" userId="93f3f6c6-9f8b-4a46-8d11-8a5d6b462338" providerId="ADAL" clId="{BF964EE2-5AF6-4EED-BFCE-29F689D6E74D}" dt="2023-02-27T18:22:35.249" v="827" actId="1076"/>
          <ac:graphicFrameMkLst>
            <pc:docMk/>
            <pc:sldMk cId="201713548" sldId="277"/>
            <ac:graphicFrameMk id="5" creationId="{2B7125F5-1737-4235-86C6-90D44C246854}"/>
          </ac:graphicFrameMkLst>
        </pc:graphicFrameChg>
      </pc:sldChg>
    </pc:docChg>
  </pc:docChgLst>
  <pc:docChgLst>
    <pc:chgData name="Powell, Kristen" userId="93f3f6c6-9f8b-4a46-8d11-8a5d6b462338" providerId="ADAL" clId="{5A1228E6-982E-4F3A-850B-4741486C8E35}"/>
    <pc:docChg chg="custSel addSld modSld">
      <pc:chgData name="Powell, Kristen" userId="93f3f6c6-9f8b-4a46-8d11-8a5d6b462338" providerId="ADAL" clId="{5A1228E6-982E-4F3A-850B-4741486C8E35}" dt="2023-02-24T14:32:56.788" v="89" actId="20577"/>
      <pc:docMkLst>
        <pc:docMk/>
      </pc:docMkLst>
      <pc:sldChg chg="addSp modSp mod">
        <pc:chgData name="Powell, Kristen" userId="93f3f6c6-9f8b-4a46-8d11-8a5d6b462338" providerId="ADAL" clId="{5A1228E6-982E-4F3A-850B-4741486C8E35}" dt="2023-02-24T14:27:07.078" v="63" actId="20577"/>
        <pc:sldMkLst>
          <pc:docMk/>
          <pc:sldMk cId="435147295" sldId="265"/>
        </pc:sldMkLst>
        <pc:spChg chg="add mod">
          <ac:chgData name="Powell, Kristen" userId="93f3f6c6-9f8b-4a46-8d11-8a5d6b462338" providerId="ADAL" clId="{5A1228E6-982E-4F3A-850B-4741486C8E35}" dt="2023-02-24T14:27:00.648" v="51" actId="20577"/>
          <ac:spMkLst>
            <pc:docMk/>
            <pc:sldMk cId="435147295" sldId="265"/>
            <ac:spMk id="2" creationId="{A4D5DCAF-9C0E-4277-840B-BEB43223AA26}"/>
          </ac:spMkLst>
        </pc:spChg>
        <pc:spChg chg="add mod">
          <ac:chgData name="Powell, Kristen" userId="93f3f6c6-9f8b-4a46-8d11-8a5d6b462338" providerId="ADAL" clId="{5A1228E6-982E-4F3A-850B-4741486C8E35}" dt="2023-02-24T14:27:07.078" v="63" actId="20577"/>
          <ac:spMkLst>
            <pc:docMk/>
            <pc:sldMk cId="435147295" sldId="265"/>
            <ac:spMk id="9" creationId="{75E8DF2E-A52E-4DDA-8A94-C7B38CEA5908}"/>
          </ac:spMkLst>
        </pc:spChg>
      </pc:sldChg>
      <pc:sldChg chg="modNotesTx">
        <pc:chgData name="Powell, Kristen" userId="93f3f6c6-9f8b-4a46-8d11-8a5d6b462338" providerId="ADAL" clId="{5A1228E6-982E-4F3A-850B-4741486C8E35}" dt="2023-02-24T14:07:55.410" v="0" actId="6549"/>
        <pc:sldMkLst>
          <pc:docMk/>
          <pc:sldMk cId="689213460" sldId="268"/>
        </pc:sldMkLst>
      </pc:sldChg>
      <pc:sldChg chg="modNotesTx">
        <pc:chgData name="Powell, Kristen" userId="93f3f6c6-9f8b-4a46-8d11-8a5d6b462338" providerId="ADAL" clId="{5A1228E6-982E-4F3A-850B-4741486C8E35}" dt="2023-02-24T14:13:37.106" v="9" actId="20577"/>
        <pc:sldMkLst>
          <pc:docMk/>
          <pc:sldMk cId="524325021" sldId="273"/>
        </pc:sldMkLst>
      </pc:sldChg>
      <pc:sldChg chg="modSp new mod">
        <pc:chgData name="Powell, Kristen" userId="93f3f6c6-9f8b-4a46-8d11-8a5d6b462338" providerId="ADAL" clId="{5A1228E6-982E-4F3A-850B-4741486C8E35}" dt="2023-02-24T14:32:56.788" v="89" actId="20577"/>
        <pc:sldMkLst>
          <pc:docMk/>
          <pc:sldMk cId="3195497978" sldId="275"/>
        </pc:sldMkLst>
        <pc:spChg chg="mod">
          <ac:chgData name="Powell, Kristen" userId="93f3f6c6-9f8b-4a46-8d11-8a5d6b462338" providerId="ADAL" clId="{5A1228E6-982E-4F3A-850B-4741486C8E35}" dt="2023-02-24T14:32:56.788" v="89" actId="20577"/>
          <ac:spMkLst>
            <pc:docMk/>
            <pc:sldMk cId="3195497978" sldId="275"/>
            <ac:spMk id="2" creationId="{6635E645-22FB-4873-96EC-0F187973ED3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NNCs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738804294647323"/>
          <c:y val="8.4384331105703106E-2"/>
          <c:w val="0.55489446963763334"/>
          <c:h val="0.56043005950495128"/>
        </c:manualLayout>
      </c:layout>
      <c:barChart>
        <c:barDir val="col"/>
        <c:grouping val="clustered"/>
        <c:varyColors val="0"/>
        <c:ser>
          <c:idx val="0"/>
          <c:order val="0"/>
          <c:tx>
            <c:strRef>
              <c:f>Sheet1!$B$1</c:f>
              <c:strCache>
                <c:ptCount val="1"/>
                <c:pt idx="0">
                  <c:v>NNCs</c:v>
                </c:pt>
              </c:strCache>
            </c:strRef>
          </c:tx>
          <c:spPr>
            <a:solidFill>
              <a:schemeClr val="bg1">
                <a:lumMod val="85000"/>
              </a:schemeClr>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5A13-447E-BD9E-8BD237115A7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DnB</c:v>
                </c:pt>
                <c:pt idx="1">
                  <c:v>SFDC</c:v>
                </c:pt>
                <c:pt idx="2">
                  <c:v>Acquisition</c:v>
                </c:pt>
                <c:pt idx="3">
                  <c:v>Institute Gated Form</c:v>
                </c:pt>
                <c:pt idx="4">
                  <c:v>IQVIA Gated Form</c:v>
                </c:pt>
              </c:strCache>
            </c:strRef>
          </c:cat>
          <c:val>
            <c:numRef>
              <c:f>Sheet1!$B$2:$B$6</c:f>
              <c:numCache>
                <c:formatCode>#,##0</c:formatCode>
                <c:ptCount val="5"/>
                <c:pt idx="0">
                  <c:v>94957</c:v>
                </c:pt>
                <c:pt idx="1">
                  <c:v>75939</c:v>
                </c:pt>
                <c:pt idx="2">
                  <c:v>46549</c:v>
                </c:pt>
                <c:pt idx="3">
                  <c:v>18952</c:v>
                </c:pt>
                <c:pt idx="4">
                  <c:v>17825</c:v>
                </c:pt>
              </c:numCache>
            </c:numRef>
          </c:val>
          <c:extLst>
            <c:ext xmlns:c16="http://schemas.microsoft.com/office/drawing/2014/chart" uri="{C3380CC4-5D6E-409C-BE32-E72D297353CC}">
              <c16:uniqueId val="{00000002-5A13-447E-BD9E-8BD237115A7F}"/>
            </c:ext>
          </c:extLst>
        </c:ser>
        <c:dLbls>
          <c:dLblPos val="outEnd"/>
          <c:showLegendKey val="0"/>
          <c:showVal val="1"/>
          <c:showCatName val="0"/>
          <c:showSerName val="0"/>
          <c:showPercent val="0"/>
          <c:showBubbleSize val="0"/>
        </c:dLbls>
        <c:gapWidth val="219"/>
        <c:axId val="1038920800"/>
        <c:axId val="1038913912"/>
      </c:barChart>
      <c:catAx>
        <c:axId val="103892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8913912"/>
        <c:crosses val="autoZero"/>
        <c:auto val="1"/>
        <c:lblAlgn val="ctr"/>
        <c:lblOffset val="100"/>
        <c:noMultiLvlLbl val="0"/>
      </c:catAx>
      <c:valAx>
        <c:axId val="103891391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38920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SQLs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68778042199543143"/>
          <c:y val="0.1149080944126"/>
          <c:w val="0.29035169103571601"/>
          <c:h val="0.85456814228050315"/>
        </c:manualLayout>
      </c:layout>
      <c:barChart>
        <c:barDir val="bar"/>
        <c:grouping val="clustered"/>
        <c:varyColors val="0"/>
        <c:ser>
          <c:idx val="0"/>
          <c:order val="0"/>
          <c:tx>
            <c:strRef>
              <c:f>Sheet1!$B$1</c:f>
              <c:strCache>
                <c:ptCount val="1"/>
                <c:pt idx="0">
                  <c:v>SQLs</c:v>
                </c:pt>
              </c:strCache>
            </c:strRef>
          </c:tx>
          <c:spPr>
            <a:solidFill>
              <a:schemeClr val="bg1">
                <a:lumMod val="85000"/>
              </a:schemeClr>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4-E0D0-4C5E-B442-5F1F49005944}"/>
              </c:ext>
            </c:extLst>
          </c:dPt>
          <c:dPt>
            <c:idx val="4"/>
            <c:invertIfNegative val="0"/>
            <c:bubble3D val="0"/>
            <c:spPr>
              <a:solidFill>
                <a:schemeClr val="tx2"/>
              </a:solidFill>
              <a:ln>
                <a:noFill/>
              </a:ln>
              <a:effectLst/>
            </c:spPr>
            <c:extLst>
              <c:ext xmlns:c16="http://schemas.microsoft.com/office/drawing/2014/chart" uri="{C3380CC4-5D6E-409C-BE32-E72D297353CC}">
                <c16:uniqueId val="{00000001-4859-4195-BB80-B069E279FE7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https://www.iqvia.com/pt-br/locations/brazil</c:v>
                </c:pt>
                <c:pt idx="1">
                  <c:v>https://www.iqvia.com/insights/the-iqvia-institute/available-iqvia-data</c:v>
                </c:pt>
                <c:pt idx="2">
                  <c:v>https://www.iqvia.com/locations/united-states/solutions/life-sciences/information-solutions/essential-information/prescription-information</c:v>
                </c:pt>
                <c:pt idx="3">
                  <c:v>https://www.iqvia.com/solutions/real-world-evidence/real-world-data-and-insights</c:v>
                </c:pt>
                <c:pt idx="4">
                  <c:v>https://www.iqvia.com/</c:v>
                </c:pt>
              </c:strCache>
            </c:strRef>
          </c:cat>
          <c:val>
            <c:numRef>
              <c:f>Sheet1!$B$2:$B$6</c:f>
              <c:numCache>
                <c:formatCode>General</c:formatCode>
                <c:ptCount val="5"/>
                <c:pt idx="0">
                  <c:v>35</c:v>
                </c:pt>
                <c:pt idx="1">
                  <c:v>42</c:v>
                </c:pt>
                <c:pt idx="2">
                  <c:v>50</c:v>
                </c:pt>
                <c:pt idx="3">
                  <c:v>97</c:v>
                </c:pt>
                <c:pt idx="4" formatCode="#,##0">
                  <c:v>290</c:v>
                </c:pt>
              </c:numCache>
            </c:numRef>
          </c:val>
          <c:extLst>
            <c:ext xmlns:c16="http://schemas.microsoft.com/office/drawing/2014/chart" uri="{C3380CC4-5D6E-409C-BE32-E72D297353CC}">
              <c16:uniqueId val="{00000000-E0D0-4C5E-B442-5F1F49005944}"/>
            </c:ext>
          </c:extLst>
        </c:ser>
        <c:dLbls>
          <c:dLblPos val="outEnd"/>
          <c:showLegendKey val="0"/>
          <c:showVal val="1"/>
          <c:showCatName val="0"/>
          <c:showSerName val="0"/>
          <c:showPercent val="0"/>
          <c:showBubbleSize val="0"/>
        </c:dLbls>
        <c:gapWidth val="219"/>
        <c:axId val="1038920800"/>
        <c:axId val="1038913912"/>
      </c:barChart>
      <c:catAx>
        <c:axId val="1038920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8913912"/>
        <c:crosses val="autoZero"/>
        <c:auto val="1"/>
        <c:lblAlgn val="ctr"/>
        <c:lblOffset val="100"/>
        <c:noMultiLvlLbl val="0"/>
      </c:catAx>
      <c:valAx>
        <c:axId val="103891391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38920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SQL Amount</a:t>
            </a:r>
          </a:p>
        </c:rich>
      </c:tx>
      <c:layout>
        <c:manualLayout>
          <c:xMode val="edge"/>
          <c:yMode val="edge"/>
          <c:x val="0.45599046454242315"/>
          <c:y val="1.942421301347983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61745897879847789"/>
          <c:y val="9.8258768972474417E-2"/>
          <c:w val="0.29035169103571601"/>
          <c:h val="0.85456814228050315"/>
        </c:manualLayout>
      </c:layout>
      <c:barChart>
        <c:barDir val="bar"/>
        <c:grouping val="clustered"/>
        <c:varyColors val="0"/>
        <c:ser>
          <c:idx val="0"/>
          <c:order val="0"/>
          <c:tx>
            <c:strRef>
              <c:f>Sheet1!$B$1</c:f>
              <c:strCache>
                <c:ptCount val="1"/>
                <c:pt idx="0">
                  <c:v>SQL Amount</c:v>
                </c:pt>
              </c:strCache>
            </c:strRef>
          </c:tx>
          <c:spPr>
            <a:solidFill>
              <a:schemeClr val="bg1">
                <a:lumMod val="85000"/>
              </a:schemeClr>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4-E0D0-4C5E-B442-5F1F49005944}"/>
              </c:ext>
            </c:extLst>
          </c:dPt>
          <c:dPt>
            <c:idx val="4"/>
            <c:invertIfNegative val="0"/>
            <c:bubble3D val="0"/>
            <c:spPr>
              <a:solidFill>
                <a:schemeClr val="tx2"/>
              </a:solidFill>
              <a:ln>
                <a:noFill/>
              </a:ln>
              <a:effectLst/>
            </c:spPr>
            <c:extLst>
              <c:ext xmlns:c16="http://schemas.microsoft.com/office/drawing/2014/chart" uri="{C3380CC4-5D6E-409C-BE32-E72D297353CC}">
                <c16:uniqueId val="{00000001-4859-4195-BB80-B069E279FE7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https://www.iqvia.com/solutions/research-and-development/clinical-trials/phase-iibiii-trials</c:v>
                </c:pt>
                <c:pt idx="1">
                  <c:v>https://www.iqvia.com/search</c:v>
                </c:pt>
                <c:pt idx="2">
                  <c:v>https://www.iqvia.com/solutions/research-and-development</c:v>
                </c:pt>
                <c:pt idx="3">
                  <c:v>https://www.iqvia.com/solutions/research-and-development/clinical-trials</c:v>
                </c:pt>
                <c:pt idx="4">
                  <c:v>https://www.iqvia.com/</c:v>
                </c:pt>
              </c:strCache>
            </c:strRef>
          </c:cat>
          <c:val>
            <c:numRef>
              <c:f>Sheet1!$B$2:$B$6</c:f>
              <c:numCache>
                <c:formatCode>"$"#,##0</c:formatCode>
                <c:ptCount val="5"/>
                <c:pt idx="0">
                  <c:v>28640374.5</c:v>
                </c:pt>
                <c:pt idx="1">
                  <c:v>28897936.640000001</c:v>
                </c:pt>
                <c:pt idx="2">
                  <c:v>33141280.18</c:v>
                </c:pt>
                <c:pt idx="3">
                  <c:v>41543268.689999998</c:v>
                </c:pt>
                <c:pt idx="4">
                  <c:v>80773742.50999999</c:v>
                </c:pt>
              </c:numCache>
            </c:numRef>
          </c:val>
          <c:extLst>
            <c:ext xmlns:c16="http://schemas.microsoft.com/office/drawing/2014/chart" uri="{C3380CC4-5D6E-409C-BE32-E72D297353CC}">
              <c16:uniqueId val="{00000000-E0D0-4C5E-B442-5F1F49005944}"/>
            </c:ext>
          </c:extLst>
        </c:ser>
        <c:dLbls>
          <c:dLblPos val="outEnd"/>
          <c:showLegendKey val="0"/>
          <c:showVal val="1"/>
          <c:showCatName val="0"/>
          <c:showSerName val="0"/>
          <c:showPercent val="0"/>
          <c:showBubbleSize val="0"/>
        </c:dLbls>
        <c:gapWidth val="219"/>
        <c:axId val="1038920800"/>
        <c:axId val="1038913912"/>
      </c:barChart>
      <c:catAx>
        <c:axId val="1038920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8913912"/>
        <c:crosses val="autoZero"/>
        <c:auto val="1"/>
        <c:lblAlgn val="ctr"/>
        <c:lblOffset val="100"/>
        <c:noMultiLvlLbl val="0"/>
      </c:catAx>
      <c:valAx>
        <c:axId val="1038913912"/>
        <c:scaling>
          <c:orientation val="minMax"/>
        </c:scaling>
        <c:delete val="1"/>
        <c:axPos val="b"/>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crossAx val="1038920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MQL Acceptance Rate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Acceptance Rate</c:v>
                </c:pt>
              </c:strCache>
            </c:strRef>
          </c:tx>
          <c:spPr>
            <a:solidFill>
              <a:schemeClr val="bg1">
                <a:lumMod val="85000"/>
              </a:schemeClr>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E0D0-4C5E-B442-5F1F490059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Event</c:v>
                </c:pt>
                <c:pt idx="1">
                  <c:v>Third Party Provider</c:v>
                </c:pt>
                <c:pt idx="2">
                  <c:v>Webinar</c:v>
                </c:pt>
                <c:pt idx="3">
                  <c:v>Email</c:v>
                </c:pt>
                <c:pt idx="4">
                  <c:v>Display</c:v>
                </c:pt>
              </c:strCache>
            </c:strRef>
          </c:cat>
          <c:val>
            <c:numRef>
              <c:f>Sheet1!$B$2:$B$6</c:f>
              <c:numCache>
                <c:formatCode>0.00%</c:formatCode>
                <c:ptCount val="5"/>
                <c:pt idx="0">
                  <c:v>0.95140000000000002</c:v>
                </c:pt>
                <c:pt idx="1">
                  <c:v>0.94630000000000003</c:v>
                </c:pt>
                <c:pt idx="2">
                  <c:v>0.93240000000000001</c:v>
                </c:pt>
                <c:pt idx="3">
                  <c:v>0.93240000000000001</c:v>
                </c:pt>
                <c:pt idx="4">
                  <c:v>0.9254</c:v>
                </c:pt>
              </c:numCache>
            </c:numRef>
          </c:val>
          <c:extLst>
            <c:ext xmlns:c16="http://schemas.microsoft.com/office/drawing/2014/chart" uri="{C3380CC4-5D6E-409C-BE32-E72D297353CC}">
              <c16:uniqueId val="{00000000-E0D0-4C5E-B442-5F1F49005944}"/>
            </c:ext>
          </c:extLst>
        </c:ser>
        <c:dLbls>
          <c:dLblPos val="outEnd"/>
          <c:showLegendKey val="0"/>
          <c:showVal val="1"/>
          <c:showCatName val="0"/>
          <c:showSerName val="0"/>
          <c:showPercent val="0"/>
          <c:showBubbleSize val="0"/>
        </c:dLbls>
        <c:gapWidth val="219"/>
        <c:overlap val="-27"/>
        <c:axId val="1038920800"/>
        <c:axId val="1038913912"/>
      </c:barChart>
      <c:catAx>
        <c:axId val="103892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8913912"/>
        <c:crosses val="autoZero"/>
        <c:auto val="1"/>
        <c:lblAlgn val="ctr"/>
        <c:lblOffset val="100"/>
        <c:noMultiLvlLbl val="0"/>
      </c:catAx>
      <c:valAx>
        <c:axId val="103891391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038920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MQL</a:t>
            </a:r>
            <a:r>
              <a:rPr lang="en-US" baseline="0" dirty="0"/>
              <a:t> Conversion Rate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MQL Conversion Rate</c:v>
                </c:pt>
              </c:strCache>
            </c:strRef>
          </c:tx>
          <c:spPr>
            <a:solidFill>
              <a:schemeClr val="bg1">
                <a:lumMod val="85000"/>
              </a:schemeClr>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E0D0-4C5E-B442-5F1F490059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Organic Search</c:v>
                </c:pt>
                <c:pt idx="1">
                  <c:v>Paid Search</c:v>
                </c:pt>
                <c:pt idx="2">
                  <c:v>Organic Social</c:v>
                </c:pt>
                <c:pt idx="3">
                  <c:v>Email</c:v>
                </c:pt>
                <c:pt idx="4">
                  <c:v>Event</c:v>
                </c:pt>
              </c:strCache>
            </c:strRef>
          </c:cat>
          <c:val>
            <c:numRef>
              <c:f>Sheet1!$B$2:$B$6</c:f>
              <c:numCache>
                <c:formatCode>0.00%</c:formatCode>
                <c:ptCount val="5"/>
                <c:pt idx="0">
                  <c:v>0.2402</c:v>
                </c:pt>
                <c:pt idx="1">
                  <c:v>0.22919999999999999</c:v>
                </c:pt>
                <c:pt idx="2">
                  <c:v>4.9299999999999997E-2</c:v>
                </c:pt>
                <c:pt idx="3">
                  <c:v>4.7E-2</c:v>
                </c:pt>
                <c:pt idx="4">
                  <c:v>0.02</c:v>
                </c:pt>
              </c:numCache>
            </c:numRef>
          </c:val>
          <c:extLst>
            <c:ext xmlns:c16="http://schemas.microsoft.com/office/drawing/2014/chart" uri="{C3380CC4-5D6E-409C-BE32-E72D297353CC}">
              <c16:uniqueId val="{00000000-E0D0-4C5E-B442-5F1F49005944}"/>
            </c:ext>
          </c:extLst>
        </c:ser>
        <c:dLbls>
          <c:dLblPos val="outEnd"/>
          <c:showLegendKey val="0"/>
          <c:showVal val="1"/>
          <c:showCatName val="0"/>
          <c:showSerName val="0"/>
          <c:showPercent val="0"/>
          <c:showBubbleSize val="0"/>
        </c:dLbls>
        <c:gapWidth val="219"/>
        <c:overlap val="-27"/>
        <c:axId val="1038920800"/>
        <c:axId val="1038913912"/>
      </c:barChart>
      <c:catAx>
        <c:axId val="103892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8913912"/>
        <c:crosses val="autoZero"/>
        <c:auto val="1"/>
        <c:lblAlgn val="ctr"/>
        <c:lblOffset val="100"/>
        <c:noMultiLvlLbl val="0"/>
      </c:catAx>
      <c:valAx>
        <c:axId val="103891391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038920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SQL Amount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9818129155563299E-2"/>
          <c:y val="8.4384331105703106E-2"/>
          <c:w val="0.93329108418632545"/>
          <c:h val="0.80184527838677211"/>
        </c:manualLayout>
      </c:layout>
      <c:barChart>
        <c:barDir val="col"/>
        <c:grouping val="clustered"/>
        <c:varyColors val="0"/>
        <c:ser>
          <c:idx val="0"/>
          <c:order val="0"/>
          <c:tx>
            <c:strRef>
              <c:f>Sheet1!$B$1</c:f>
              <c:strCache>
                <c:ptCount val="1"/>
                <c:pt idx="0">
                  <c:v>SQL Amount</c:v>
                </c:pt>
              </c:strCache>
            </c:strRef>
          </c:tx>
          <c:spPr>
            <a:solidFill>
              <a:schemeClr val="bg1">
                <a:lumMod val="85000"/>
              </a:schemeClr>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5A13-447E-BD9E-8BD237115A7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Organic Search</c:v>
                </c:pt>
                <c:pt idx="1">
                  <c:v>Paid Search</c:v>
                </c:pt>
                <c:pt idx="2">
                  <c:v>Event</c:v>
                </c:pt>
                <c:pt idx="3">
                  <c:v>Webinar</c:v>
                </c:pt>
                <c:pt idx="4">
                  <c:v>Other</c:v>
                </c:pt>
                <c:pt idx="5">
                  <c:v>Paid Social</c:v>
                </c:pt>
                <c:pt idx="6">
                  <c:v>Email</c:v>
                </c:pt>
              </c:strCache>
            </c:strRef>
          </c:cat>
          <c:val>
            <c:numRef>
              <c:f>Sheet1!$B$2:$B$8</c:f>
              <c:numCache>
                <c:formatCode>"$"#,##0</c:formatCode>
                <c:ptCount val="7"/>
                <c:pt idx="0">
                  <c:v>424448829.03999901</c:v>
                </c:pt>
                <c:pt idx="1">
                  <c:v>40554840.629999898</c:v>
                </c:pt>
                <c:pt idx="2">
                  <c:v>39042399.629999898</c:v>
                </c:pt>
                <c:pt idx="3">
                  <c:v>18503012.09</c:v>
                </c:pt>
                <c:pt idx="4">
                  <c:v>10687403</c:v>
                </c:pt>
                <c:pt idx="5">
                  <c:v>4194397.3</c:v>
                </c:pt>
                <c:pt idx="6">
                  <c:v>3698111</c:v>
                </c:pt>
              </c:numCache>
            </c:numRef>
          </c:val>
          <c:extLst>
            <c:ext xmlns:c16="http://schemas.microsoft.com/office/drawing/2014/chart" uri="{C3380CC4-5D6E-409C-BE32-E72D297353CC}">
              <c16:uniqueId val="{00000002-5A13-447E-BD9E-8BD237115A7F}"/>
            </c:ext>
          </c:extLst>
        </c:ser>
        <c:dLbls>
          <c:dLblPos val="outEnd"/>
          <c:showLegendKey val="0"/>
          <c:showVal val="1"/>
          <c:showCatName val="0"/>
          <c:showSerName val="0"/>
          <c:showPercent val="0"/>
          <c:showBubbleSize val="0"/>
        </c:dLbls>
        <c:gapWidth val="219"/>
        <c:axId val="1038920800"/>
        <c:axId val="1038913912"/>
      </c:barChart>
      <c:catAx>
        <c:axId val="103892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8913912"/>
        <c:crosses val="autoZero"/>
        <c:auto val="1"/>
        <c:lblAlgn val="ctr"/>
        <c:lblOffset val="100"/>
        <c:noMultiLvlLbl val="0"/>
      </c:catAx>
      <c:valAx>
        <c:axId val="1038913912"/>
        <c:scaling>
          <c:orientation val="minMax"/>
        </c:scaling>
        <c:delete val="1"/>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crossAx val="1038920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NNCs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1993226777064649"/>
          <c:y val="8.4384331105703106E-2"/>
          <c:w val="0.4482556274664104"/>
          <c:h val="0.56043005950495128"/>
        </c:manualLayout>
      </c:layout>
      <c:barChart>
        <c:barDir val="bar"/>
        <c:grouping val="clustered"/>
        <c:varyColors val="0"/>
        <c:ser>
          <c:idx val="0"/>
          <c:order val="0"/>
          <c:tx>
            <c:strRef>
              <c:f>Sheet1!$B$1</c:f>
              <c:strCache>
                <c:ptCount val="1"/>
                <c:pt idx="0">
                  <c:v>NNCs</c:v>
                </c:pt>
              </c:strCache>
            </c:strRef>
          </c:tx>
          <c:spPr>
            <a:solidFill>
              <a:schemeClr val="bg1">
                <a:lumMod val="85000"/>
              </a:schemeClr>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1-5A13-447E-BD9E-8BD237115A7F}"/>
              </c:ext>
            </c:extLst>
          </c:dPt>
          <c:dPt>
            <c:idx val="4"/>
            <c:invertIfNegative val="0"/>
            <c:bubble3D val="0"/>
            <c:spPr>
              <a:solidFill>
                <a:schemeClr val="tx1"/>
              </a:solidFill>
              <a:ln>
                <a:noFill/>
              </a:ln>
              <a:effectLst/>
            </c:spPr>
            <c:extLst>
              <c:ext xmlns:c16="http://schemas.microsoft.com/office/drawing/2014/chart" uri="{C3380CC4-5D6E-409C-BE32-E72D297353CC}">
                <c16:uniqueId val="{00000000-5C00-46E0-BCC5-000D8D4EC23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2022_MPRussiaSubscribers_GBU_TCS_SD</c:v>
                </c:pt>
                <c:pt idx="1">
                  <c:v>2022_TechTargetPriorityEngine_GBU_TCS_MA</c:v>
                </c:pt>
                <c:pt idx="2">
                  <c:v>2022_APHMExhibition2022_APACse_RC</c:v>
                </c:pt>
                <c:pt idx="3">
                  <c:v>2022_OneKeySDKWebinarInvite_GBU_TCS_AM</c:v>
                </c:pt>
                <c:pt idx="4">
                  <c:v>2022_CISListeesNonSubscribersQ4_GBU_TCS_SD</c:v>
                </c:pt>
              </c:strCache>
            </c:strRef>
          </c:cat>
          <c:val>
            <c:numRef>
              <c:f>Sheet1!$B$2:$B$6</c:f>
              <c:numCache>
                <c:formatCode>General</c:formatCode>
                <c:ptCount val="5"/>
                <c:pt idx="0">
                  <c:v>1717</c:v>
                </c:pt>
                <c:pt idx="1">
                  <c:v>1867</c:v>
                </c:pt>
                <c:pt idx="2">
                  <c:v>2030</c:v>
                </c:pt>
                <c:pt idx="3">
                  <c:v>3372</c:v>
                </c:pt>
                <c:pt idx="4">
                  <c:v>8444</c:v>
                </c:pt>
              </c:numCache>
            </c:numRef>
          </c:val>
          <c:extLst>
            <c:ext xmlns:c16="http://schemas.microsoft.com/office/drawing/2014/chart" uri="{C3380CC4-5D6E-409C-BE32-E72D297353CC}">
              <c16:uniqueId val="{00000002-5A13-447E-BD9E-8BD237115A7F}"/>
            </c:ext>
          </c:extLst>
        </c:ser>
        <c:dLbls>
          <c:dLblPos val="outEnd"/>
          <c:showLegendKey val="0"/>
          <c:showVal val="1"/>
          <c:showCatName val="0"/>
          <c:showSerName val="0"/>
          <c:showPercent val="0"/>
          <c:showBubbleSize val="0"/>
        </c:dLbls>
        <c:gapWidth val="219"/>
        <c:axId val="1038920800"/>
        <c:axId val="1038913912"/>
      </c:barChart>
      <c:catAx>
        <c:axId val="1038920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8913912"/>
        <c:crosses val="autoZero"/>
        <c:auto val="1"/>
        <c:lblAlgn val="ctr"/>
        <c:lblOffset val="100"/>
        <c:noMultiLvlLbl val="0"/>
      </c:catAx>
      <c:valAx>
        <c:axId val="103891391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38920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MQLs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68778042199543143"/>
          <c:y val="0.1149080944126"/>
          <c:w val="0.29035169103571601"/>
          <c:h val="0.85456814228050315"/>
        </c:manualLayout>
      </c:layout>
      <c:barChart>
        <c:barDir val="bar"/>
        <c:grouping val="clustered"/>
        <c:varyColors val="0"/>
        <c:ser>
          <c:idx val="0"/>
          <c:order val="0"/>
          <c:tx>
            <c:strRef>
              <c:f>Sheet1!$B$1</c:f>
              <c:strCache>
                <c:ptCount val="1"/>
                <c:pt idx="0">
                  <c:v>MQLs</c:v>
                </c:pt>
              </c:strCache>
            </c:strRef>
          </c:tx>
          <c:spPr>
            <a:solidFill>
              <a:schemeClr val="bg1">
                <a:lumMod val="85000"/>
              </a:schemeClr>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4-E0D0-4C5E-B442-5F1F49005944}"/>
              </c:ext>
            </c:extLst>
          </c:dPt>
          <c:dPt>
            <c:idx val="4"/>
            <c:invertIfNegative val="0"/>
            <c:bubble3D val="0"/>
            <c:spPr>
              <a:solidFill>
                <a:schemeClr val="tx1"/>
              </a:solidFill>
              <a:ln>
                <a:noFill/>
              </a:ln>
              <a:effectLst/>
            </c:spPr>
            <c:extLst>
              <c:ext xmlns:c16="http://schemas.microsoft.com/office/drawing/2014/chart" uri="{C3380CC4-5D6E-409C-BE32-E72D297353CC}">
                <c16:uniqueId val="{00000003-2BCD-43B9-8DE4-EB1C64E4264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2022_CSCTOncologyMadLog_USCAusa_RL</c:v>
                </c:pt>
                <c:pt idx="1">
                  <c:v>2022_CSMSCSOEBPMadisonLogic_USCAusa_SS</c:v>
                </c:pt>
                <c:pt idx="2">
                  <c:v>2022_MTMadisonLogic_USCAusa_SS</c:v>
                </c:pt>
                <c:pt idx="3">
                  <c:v>2022_CSMALibrariesMadLog_USCAusa_RL</c:v>
                </c:pt>
                <c:pt idx="4">
                  <c:v>2020_OneKey_RBU_US_JH</c:v>
                </c:pt>
              </c:strCache>
            </c:strRef>
          </c:cat>
          <c:val>
            <c:numRef>
              <c:f>Sheet1!$B$2:$B$6</c:f>
              <c:numCache>
                <c:formatCode>General</c:formatCode>
                <c:ptCount val="5"/>
                <c:pt idx="0">
                  <c:v>375</c:v>
                </c:pt>
                <c:pt idx="1">
                  <c:v>448</c:v>
                </c:pt>
                <c:pt idx="2">
                  <c:v>685</c:v>
                </c:pt>
                <c:pt idx="3">
                  <c:v>965</c:v>
                </c:pt>
                <c:pt idx="4">
                  <c:v>1235</c:v>
                </c:pt>
              </c:numCache>
            </c:numRef>
          </c:val>
          <c:extLst>
            <c:ext xmlns:c16="http://schemas.microsoft.com/office/drawing/2014/chart" uri="{C3380CC4-5D6E-409C-BE32-E72D297353CC}">
              <c16:uniqueId val="{00000000-E0D0-4C5E-B442-5F1F49005944}"/>
            </c:ext>
          </c:extLst>
        </c:ser>
        <c:dLbls>
          <c:dLblPos val="outEnd"/>
          <c:showLegendKey val="0"/>
          <c:showVal val="1"/>
          <c:showCatName val="0"/>
          <c:showSerName val="0"/>
          <c:showPercent val="0"/>
          <c:showBubbleSize val="0"/>
        </c:dLbls>
        <c:gapWidth val="219"/>
        <c:axId val="1038920800"/>
        <c:axId val="1038913912"/>
      </c:barChart>
      <c:catAx>
        <c:axId val="1038920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8913912"/>
        <c:crosses val="autoZero"/>
        <c:auto val="1"/>
        <c:lblAlgn val="ctr"/>
        <c:lblOffset val="100"/>
        <c:noMultiLvlLbl val="0"/>
      </c:catAx>
      <c:valAx>
        <c:axId val="103891391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38920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SQLs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68778042199543143"/>
          <c:y val="0.1149080944126"/>
          <c:w val="0.29035169103571601"/>
          <c:h val="0.85456814228050315"/>
        </c:manualLayout>
      </c:layout>
      <c:barChart>
        <c:barDir val="bar"/>
        <c:grouping val="clustered"/>
        <c:varyColors val="0"/>
        <c:ser>
          <c:idx val="0"/>
          <c:order val="0"/>
          <c:tx>
            <c:strRef>
              <c:f>Sheet1!$B$1</c:f>
              <c:strCache>
                <c:ptCount val="1"/>
                <c:pt idx="0">
                  <c:v>SQLs</c:v>
                </c:pt>
              </c:strCache>
            </c:strRef>
          </c:tx>
          <c:spPr>
            <a:solidFill>
              <a:schemeClr val="bg1">
                <a:lumMod val="85000"/>
              </a:schemeClr>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4-E0D0-4C5E-B442-5F1F49005944}"/>
              </c:ext>
            </c:extLst>
          </c:dPt>
          <c:dPt>
            <c:idx val="4"/>
            <c:invertIfNegative val="0"/>
            <c:bubble3D val="0"/>
            <c:spPr>
              <a:solidFill>
                <a:schemeClr val="tx1"/>
              </a:solidFill>
              <a:ln>
                <a:noFill/>
              </a:ln>
              <a:effectLst/>
            </c:spPr>
            <c:extLst>
              <c:ext xmlns:c16="http://schemas.microsoft.com/office/drawing/2014/chart" uri="{C3380CC4-5D6E-409C-BE32-E72D297353CC}">
                <c16:uniqueId val="{00000003-01F8-4EC7-88B4-FE210BBA09D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2022_MDDPPC_Biotech_LK</c:v>
                </c:pt>
                <c:pt idx="1">
                  <c:v>2022_PrivAn_MarketingSales_GBU_RWS_GM</c:v>
                </c:pt>
                <c:pt idx="2">
                  <c:v>2020_iqvia_rwtp</c:v>
                </c:pt>
                <c:pt idx="3">
                  <c:v>2021_iqvia_brand</c:v>
                </c:pt>
                <c:pt idx="4">
                  <c:v>2020_OneKey_RBU_US_JH</c:v>
                </c:pt>
              </c:strCache>
            </c:strRef>
          </c:cat>
          <c:val>
            <c:numRef>
              <c:f>Sheet1!$B$2:$B$6</c:f>
              <c:numCache>
                <c:formatCode>General</c:formatCode>
                <c:ptCount val="5"/>
                <c:pt idx="0">
                  <c:v>11</c:v>
                </c:pt>
                <c:pt idx="1">
                  <c:v>86</c:v>
                </c:pt>
                <c:pt idx="2">
                  <c:v>97</c:v>
                </c:pt>
                <c:pt idx="3">
                  <c:v>120</c:v>
                </c:pt>
                <c:pt idx="4">
                  <c:v>158</c:v>
                </c:pt>
              </c:numCache>
            </c:numRef>
          </c:val>
          <c:extLst>
            <c:ext xmlns:c16="http://schemas.microsoft.com/office/drawing/2014/chart" uri="{C3380CC4-5D6E-409C-BE32-E72D297353CC}">
              <c16:uniqueId val="{00000000-E0D0-4C5E-B442-5F1F49005944}"/>
            </c:ext>
          </c:extLst>
        </c:ser>
        <c:dLbls>
          <c:dLblPos val="outEnd"/>
          <c:showLegendKey val="0"/>
          <c:showVal val="1"/>
          <c:showCatName val="0"/>
          <c:showSerName val="0"/>
          <c:showPercent val="0"/>
          <c:showBubbleSize val="0"/>
        </c:dLbls>
        <c:gapWidth val="219"/>
        <c:axId val="1038920800"/>
        <c:axId val="1038913912"/>
      </c:barChart>
      <c:catAx>
        <c:axId val="1038920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8913912"/>
        <c:crosses val="autoZero"/>
        <c:auto val="1"/>
        <c:lblAlgn val="ctr"/>
        <c:lblOffset val="100"/>
        <c:noMultiLvlLbl val="0"/>
      </c:catAx>
      <c:valAx>
        <c:axId val="103891391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38920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SQL Amount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68778042199543143"/>
          <c:y val="0.1149080944126"/>
          <c:w val="0.29035169103571601"/>
          <c:h val="0.85456814228050315"/>
        </c:manualLayout>
      </c:layout>
      <c:barChart>
        <c:barDir val="bar"/>
        <c:grouping val="clustered"/>
        <c:varyColors val="0"/>
        <c:ser>
          <c:idx val="0"/>
          <c:order val="0"/>
          <c:tx>
            <c:strRef>
              <c:f>Sheet1!$B$1</c:f>
              <c:strCache>
                <c:ptCount val="1"/>
                <c:pt idx="0">
                  <c:v>SQL Amount</c:v>
                </c:pt>
              </c:strCache>
            </c:strRef>
          </c:tx>
          <c:spPr>
            <a:solidFill>
              <a:schemeClr val="bg1">
                <a:lumMod val="85000"/>
              </a:schemeClr>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4-E0D0-4C5E-B442-5F1F49005944}"/>
              </c:ext>
            </c:extLst>
          </c:dPt>
          <c:dPt>
            <c:idx val="4"/>
            <c:invertIfNegative val="0"/>
            <c:bubble3D val="0"/>
            <c:spPr>
              <a:solidFill>
                <a:schemeClr val="tx1"/>
              </a:solidFill>
              <a:ln>
                <a:noFill/>
              </a:ln>
              <a:effectLst/>
            </c:spPr>
            <c:extLst>
              <c:ext xmlns:c16="http://schemas.microsoft.com/office/drawing/2014/chart" uri="{C3380CC4-5D6E-409C-BE32-E72D297353CC}">
                <c16:uniqueId val="{00000001-EE9D-4AA1-9683-11367BA515A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2022_ccppc_gbu_rd_ls</c:v>
                </c:pt>
                <c:pt idx="1">
                  <c:v>2022_PrivAn_MarketingSales_GBU_RWS_GM</c:v>
                </c:pt>
                <c:pt idx="2">
                  <c:v>2022_ASCO_GBU_RDS_KR</c:v>
                </c:pt>
                <c:pt idx="3">
                  <c:v>2022_DCTMayWebinarSeries1_GBU_RDS_JG</c:v>
                </c:pt>
                <c:pt idx="4">
                  <c:v>2022_OCTEurope_Biotech_PS</c:v>
                </c:pt>
              </c:strCache>
            </c:strRef>
          </c:cat>
          <c:val>
            <c:numRef>
              <c:f>Sheet1!$B$2:$B$6</c:f>
              <c:numCache>
                <c:formatCode>"$"#,##0</c:formatCode>
                <c:ptCount val="5"/>
                <c:pt idx="0">
                  <c:v>11997070.75</c:v>
                </c:pt>
                <c:pt idx="1">
                  <c:v>12290015.91</c:v>
                </c:pt>
                <c:pt idx="2">
                  <c:v>13258634.1</c:v>
                </c:pt>
                <c:pt idx="3">
                  <c:v>13322549.27</c:v>
                </c:pt>
                <c:pt idx="4">
                  <c:v>14147011.91</c:v>
                </c:pt>
              </c:numCache>
            </c:numRef>
          </c:val>
          <c:extLst>
            <c:ext xmlns:c16="http://schemas.microsoft.com/office/drawing/2014/chart" uri="{C3380CC4-5D6E-409C-BE32-E72D297353CC}">
              <c16:uniqueId val="{00000000-E0D0-4C5E-B442-5F1F49005944}"/>
            </c:ext>
          </c:extLst>
        </c:ser>
        <c:dLbls>
          <c:dLblPos val="outEnd"/>
          <c:showLegendKey val="0"/>
          <c:showVal val="1"/>
          <c:showCatName val="0"/>
          <c:showSerName val="0"/>
          <c:showPercent val="0"/>
          <c:showBubbleSize val="0"/>
        </c:dLbls>
        <c:gapWidth val="219"/>
        <c:axId val="1038920800"/>
        <c:axId val="1038913912"/>
      </c:barChart>
      <c:catAx>
        <c:axId val="1038920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8913912"/>
        <c:crosses val="autoZero"/>
        <c:auto val="1"/>
        <c:lblAlgn val="ctr"/>
        <c:lblOffset val="100"/>
        <c:noMultiLvlLbl val="0"/>
      </c:catAx>
      <c:valAx>
        <c:axId val="1038913912"/>
        <c:scaling>
          <c:orientation val="minMax"/>
        </c:scaling>
        <c:delete val="1"/>
        <c:axPos val="b"/>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crossAx val="1038920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MQLs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68778042199543143"/>
          <c:y val="0.1149080944126"/>
          <c:w val="0.29035169103571601"/>
          <c:h val="0.85456814228050315"/>
        </c:manualLayout>
      </c:layout>
      <c:barChart>
        <c:barDir val="bar"/>
        <c:grouping val="clustered"/>
        <c:varyColors val="0"/>
        <c:ser>
          <c:idx val="0"/>
          <c:order val="0"/>
          <c:tx>
            <c:strRef>
              <c:f>Sheet1!$B$1</c:f>
              <c:strCache>
                <c:ptCount val="1"/>
                <c:pt idx="0">
                  <c:v>MQLs</c:v>
                </c:pt>
              </c:strCache>
            </c:strRef>
          </c:tx>
          <c:spPr>
            <a:solidFill>
              <a:schemeClr val="bg1">
                <a:lumMod val="85000"/>
              </a:schemeClr>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4-E0D0-4C5E-B442-5F1F49005944}"/>
              </c:ext>
            </c:extLst>
          </c:dPt>
          <c:dPt>
            <c:idx val="4"/>
            <c:invertIfNegative val="0"/>
            <c:bubble3D val="0"/>
            <c:spPr>
              <a:solidFill>
                <a:schemeClr val="tx2"/>
              </a:solidFill>
              <a:ln>
                <a:noFill/>
              </a:ln>
              <a:effectLst/>
            </c:spPr>
            <c:extLst>
              <c:ext xmlns:c16="http://schemas.microsoft.com/office/drawing/2014/chart" uri="{C3380CC4-5D6E-409C-BE32-E72D297353CC}">
                <c16:uniqueId val="{00000001-4859-4195-BB80-B069E279FE7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https://www.iqvia.com/solutions/therapeutics/oncology</c:v>
                </c:pt>
                <c:pt idx="1">
                  <c:v>https://www.iqvia.com/pt-br/locations/brazil</c:v>
                </c:pt>
                <c:pt idx="2">
                  <c:v>https://www.iqvia.com/solutions/real-world-evidence/real-world-data-and-insights</c:v>
                </c:pt>
                <c:pt idx="3">
                  <c:v>https://www.iqvia.com/solutions/real-world-evidence</c:v>
                </c:pt>
                <c:pt idx="4">
                  <c:v>https://www.iqvia.com/</c:v>
                </c:pt>
              </c:strCache>
            </c:strRef>
          </c:cat>
          <c:val>
            <c:numRef>
              <c:f>Sheet1!$B$2:$B$6</c:f>
              <c:numCache>
                <c:formatCode>General</c:formatCode>
                <c:ptCount val="5"/>
                <c:pt idx="0">
                  <c:v>113</c:v>
                </c:pt>
                <c:pt idx="1">
                  <c:v>180</c:v>
                </c:pt>
                <c:pt idx="2">
                  <c:v>219</c:v>
                </c:pt>
                <c:pt idx="3">
                  <c:v>489</c:v>
                </c:pt>
                <c:pt idx="4" formatCode="#,##0">
                  <c:v>1064</c:v>
                </c:pt>
              </c:numCache>
            </c:numRef>
          </c:val>
          <c:extLst>
            <c:ext xmlns:c16="http://schemas.microsoft.com/office/drawing/2014/chart" uri="{C3380CC4-5D6E-409C-BE32-E72D297353CC}">
              <c16:uniqueId val="{00000000-E0D0-4C5E-B442-5F1F49005944}"/>
            </c:ext>
          </c:extLst>
        </c:ser>
        <c:dLbls>
          <c:dLblPos val="outEnd"/>
          <c:showLegendKey val="0"/>
          <c:showVal val="1"/>
          <c:showCatName val="0"/>
          <c:showSerName val="0"/>
          <c:showPercent val="0"/>
          <c:showBubbleSize val="0"/>
        </c:dLbls>
        <c:gapWidth val="219"/>
        <c:axId val="1038920800"/>
        <c:axId val="1038913912"/>
      </c:barChart>
      <c:catAx>
        <c:axId val="1038920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8913912"/>
        <c:crosses val="autoZero"/>
        <c:auto val="1"/>
        <c:lblAlgn val="ctr"/>
        <c:lblOffset val="100"/>
        <c:noMultiLvlLbl val="0"/>
      </c:catAx>
      <c:valAx>
        <c:axId val="103891391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38920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F9226B-E092-4513-B021-AC5266C02062}"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48FC72CC-D665-43FB-ADEB-6F18671265C2}">
      <dgm:prSet phldrT="[Text]" custT="1"/>
      <dgm:spPr/>
      <dgm:t>
        <a:bodyPr/>
        <a:lstStyle/>
        <a:p>
          <a:r>
            <a:rPr lang="en-US" sz="1400" dirty="0"/>
            <a:t>US RBU: </a:t>
          </a:r>
        </a:p>
        <a:p>
          <a:r>
            <a:rPr lang="en-US" sz="1400" dirty="0" err="1"/>
            <a:t>OneKey</a:t>
          </a:r>
          <a:r>
            <a:rPr lang="en-US" sz="1400" dirty="0"/>
            <a:t> </a:t>
          </a:r>
        </a:p>
        <a:p>
          <a:r>
            <a:rPr lang="en-US" sz="1400" dirty="0"/>
            <a:t>1,235</a:t>
          </a:r>
        </a:p>
      </dgm:t>
    </dgm:pt>
    <dgm:pt modelId="{469CFAF7-1853-41EC-8A1D-DD339C531D9D}" type="parTrans" cxnId="{766C01D6-6AFB-4F63-BDF2-E9D4FB547EA9}">
      <dgm:prSet/>
      <dgm:spPr/>
      <dgm:t>
        <a:bodyPr/>
        <a:lstStyle/>
        <a:p>
          <a:endParaRPr lang="en-US" sz="4400"/>
        </a:p>
      </dgm:t>
    </dgm:pt>
    <dgm:pt modelId="{F765B1DE-A086-4A98-A36C-D5FE8682AA91}" type="sibTrans" cxnId="{766C01D6-6AFB-4F63-BDF2-E9D4FB547EA9}">
      <dgm:prSet/>
      <dgm:spPr/>
      <dgm:t>
        <a:bodyPr/>
        <a:lstStyle/>
        <a:p>
          <a:endParaRPr lang="en-US" sz="4400"/>
        </a:p>
      </dgm:t>
    </dgm:pt>
    <dgm:pt modelId="{C0B8A9C9-67E1-4DA2-87F8-043BD69EC5C0}">
      <dgm:prSet phldrT="[Text]" custT="1"/>
      <dgm:spPr/>
      <dgm:t>
        <a:bodyPr/>
        <a:lstStyle/>
        <a:p>
          <a:r>
            <a:rPr lang="en-US" sz="1400" dirty="0"/>
            <a:t>Analytic Solutions:</a:t>
          </a:r>
        </a:p>
        <a:p>
          <a:r>
            <a:rPr lang="en-US" sz="1400" dirty="0"/>
            <a:t> </a:t>
          </a:r>
          <a:r>
            <a:rPr lang="en-US" sz="1400" dirty="0" err="1"/>
            <a:t>PromoMix</a:t>
          </a:r>
          <a:r>
            <a:rPr lang="en-US" sz="1400" dirty="0"/>
            <a:t> </a:t>
          </a:r>
        </a:p>
        <a:p>
          <a:r>
            <a:rPr lang="en-US" sz="1400" dirty="0"/>
            <a:t>353</a:t>
          </a:r>
        </a:p>
      </dgm:t>
    </dgm:pt>
    <dgm:pt modelId="{68D132F2-2102-4F31-88D1-08BFE8E72AB0}" type="parTrans" cxnId="{D13F3F86-FB65-479E-B6C3-CAE22DD3CC7E}">
      <dgm:prSet/>
      <dgm:spPr/>
      <dgm:t>
        <a:bodyPr/>
        <a:lstStyle/>
        <a:p>
          <a:endParaRPr lang="en-US" sz="4400"/>
        </a:p>
      </dgm:t>
    </dgm:pt>
    <dgm:pt modelId="{A96F3BB3-6FA1-4DF5-828B-3C4BB737EDDD}" type="sibTrans" cxnId="{D13F3F86-FB65-479E-B6C3-CAE22DD3CC7E}">
      <dgm:prSet/>
      <dgm:spPr/>
      <dgm:t>
        <a:bodyPr/>
        <a:lstStyle/>
        <a:p>
          <a:endParaRPr lang="en-US" sz="4400"/>
        </a:p>
      </dgm:t>
    </dgm:pt>
    <dgm:pt modelId="{3EDE04F6-16EB-434D-B118-4240614E491C}">
      <dgm:prSet phldrT="[Text]" custT="1"/>
      <dgm:spPr/>
      <dgm:t>
        <a:bodyPr/>
        <a:lstStyle/>
        <a:p>
          <a:r>
            <a:rPr lang="en-US" sz="1400" dirty="0"/>
            <a:t>TCS: </a:t>
          </a:r>
        </a:p>
        <a:p>
          <a:r>
            <a:rPr lang="en-US" sz="1400" dirty="0" err="1"/>
            <a:t>CPhiWW</a:t>
          </a:r>
          <a:r>
            <a:rPr lang="en-US" sz="1400" dirty="0"/>
            <a:t> </a:t>
          </a:r>
        </a:p>
        <a:p>
          <a:r>
            <a:rPr lang="en-US" sz="1400" dirty="0"/>
            <a:t>322</a:t>
          </a:r>
        </a:p>
      </dgm:t>
    </dgm:pt>
    <dgm:pt modelId="{5558734A-B8C0-4A24-AAA2-D7B3E525798C}" type="parTrans" cxnId="{8A0DB437-C18E-415E-B384-3F5CBBAFA71C}">
      <dgm:prSet/>
      <dgm:spPr/>
      <dgm:t>
        <a:bodyPr/>
        <a:lstStyle/>
        <a:p>
          <a:endParaRPr lang="en-US" sz="4400"/>
        </a:p>
      </dgm:t>
    </dgm:pt>
    <dgm:pt modelId="{A3BE2358-5FFA-4890-A605-322F7F86B9B7}" type="sibTrans" cxnId="{8A0DB437-C18E-415E-B384-3F5CBBAFA71C}">
      <dgm:prSet/>
      <dgm:spPr/>
      <dgm:t>
        <a:bodyPr/>
        <a:lstStyle/>
        <a:p>
          <a:endParaRPr lang="en-US" sz="4400"/>
        </a:p>
      </dgm:t>
    </dgm:pt>
    <dgm:pt modelId="{EA360437-DA04-4CA5-A6FD-CCF8552132D2}">
      <dgm:prSet phldrT="[Text]" custT="1"/>
      <dgm:spPr/>
      <dgm:t>
        <a:bodyPr/>
        <a:lstStyle/>
        <a:p>
          <a:r>
            <a:rPr lang="en-US" sz="1400" dirty="0"/>
            <a:t>RWS:</a:t>
          </a:r>
        </a:p>
        <a:p>
          <a:r>
            <a:rPr lang="en-US" sz="1400" dirty="0"/>
            <a:t> </a:t>
          </a:r>
          <a:r>
            <a:rPr lang="en-US" sz="1400" dirty="0" err="1"/>
            <a:t>RWELeadGEnAds</a:t>
          </a:r>
          <a:r>
            <a:rPr lang="en-US" sz="1400" dirty="0"/>
            <a:t> </a:t>
          </a:r>
        </a:p>
        <a:p>
          <a:r>
            <a:rPr lang="en-US" sz="1400" dirty="0"/>
            <a:t>290</a:t>
          </a:r>
        </a:p>
      </dgm:t>
    </dgm:pt>
    <dgm:pt modelId="{3EB46A51-82AF-45D4-93B3-1891212E075E}" type="parTrans" cxnId="{BDF3F300-1341-4228-961A-C985DEDB99B9}">
      <dgm:prSet/>
      <dgm:spPr/>
      <dgm:t>
        <a:bodyPr/>
        <a:lstStyle/>
        <a:p>
          <a:endParaRPr lang="en-US" sz="4400"/>
        </a:p>
      </dgm:t>
    </dgm:pt>
    <dgm:pt modelId="{1D964847-89B6-4BEE-B959-D3F15394FA73}" type="sibTrans" cxnId="{BDF3F300-1341-4228-961A-C985DEDB99B9}">
      <dgm:prSet/>
      <dgm:spPr/>
      <dgm:t>
        <a:bodyPr/>
        <a:lstStyle/>
        <a:p>
          <a:endParaRPr lang="en-US" sz="4400"/>
        </a:p>
      </dgm:t>
    </dgm:pt>
    <dgm:pt modelId="{A929478D-22AB-40E7-90F6-7402169EF979}">
      <dgm:prSet phldrT="[Text]" custT="1"/>
      <dgm:spPr/>
      <dgm:t>
        <a:bodyPr/>
        <a:lstStyle/>
        <a:p>
          <a:r>
            <a:rPr lang="en-US" sz="1400" dirty="0"/>
            <a:t>RWTP: </a:t>
          </a:r>
        </a:p>
        <a:p>
          <a:r>
            <a:rPr lang="en-US" sz="1400" dirty="0" err="1"/>
            <a:t>iqvia_rwtp</a:t>
          </a:r>
          <a:r>
            <a:rPr lang="en-US" sz="1400" dirty="0"/>
            <a:t> </a:t>
          </a:r>
        </a:p>
        <a:p>
          <a:r>
            <a:rPr lang="en-US" sz="1400" dirty="0"/>
            <a:t>237</a:t>
          </a:r>
        </a:p>
      </dgm:t>
    </dgm:pt>
    <dgm:pt modelId="{0FF64CC6-E8F2-44B7-B949-C7DCAE572E40}" type="parTrans" cxnId="{705A80BA-89F3-4EBE-81DF-E4B661233994}">
      <dgm:prSet/>
      <dgm:spPr/>
      <dgm:t>
        <a:bodyPr/>
        <a:lstStyle/>
        <a:p>
          <a:endParaRPr lang="en-US" sz="4400"/>
        </a:p>
      </dgm:t>
    </dgm:pt>
    <dgm:pt modelId="{E753B035-4668-4C6A-9035-07D09548CCBA}" type="sibTrans" cxnId="{705A80BA-89F3-4EBE-81DF-E4B661233994}">
      <dgm:prSet/>
      <dgm:spPr/>
      <dgm:t>
        <a:bodyPr/>
        <a:lstStyle/>
        <a:p>
          <a:endParaRPr lang="en-US" sz="4400"/>
        </a:p>
      </dgm:t>
    </dgm:pt>
    <dgm:pt modelId="{4FD6CDFA-8DE6-4C4E-BCAD-71F117CFBFCF}">
      <dgm:prSet phldrT="[Text]" custT="1"/>
      <dgm:spPr/>
      <dgm:t>
        <a:bodyPr/>
        <a:lstStyle/>
        <a:p>
          <a:r>
            <a:rPr lang="en-US" sz="1400" dirty="0"/>
            <a:t>SRQ: </a:t>
          </a:r>
        </a:p>
        <a:p>
          <a:r>
            <a:rPr lang="en-US" sz="1400" dirty="0" err="1"/>
            <a:t>RegJulyWebinar</a:t>
          </a:r>
          <a:r>
            <a:rPr lang="en-US" sz="1400" dirty="0"/>
            <a:t> </a:t>
          </a:r>
        </a:p>
        <a:p>
          <a:r>
            <a:rPr lang="en-US" sz="1400" dirty="0"/>
            <a:t>182</a:t>
          </a:r>
        </a:p>
      </dgm:t>
    </dgm:pt>
    <dgm:pt modelId="{A0FF6D7B-ABA4-47EB-820A-71CA95B0D1B2}" type="parTrans" cxnId="{A09EA1F7-A97B-4748-AE5A-B091CF9E4B7D}">
      <dgm:prSet/>
      <dgm:spPr/>
      <dgm:t>
        <a:bodyPr/>
        <a:lstStyle/>
        <a:p>
          <a:endParaRPr lang="en-US" sz="4400"/>
        </a:p>
      </dgm:t>
    </dgm:pt>
    <dgm:pt modelId="{1721BFF2-F385-42BE-8C0D-D003069042E4}" type="sibTrans" cxnId="{A09EA1F7-A97B-4748-AE5A-B091CF9E4B7D}">
      <dgm:prSet/>
      <dgm:spPr/>
      <dgm:t>
        <a:bodyPr/>
        <a:lstStyle/>
        <a:p>
          <a:endParaRPr lang="en-US" sz="4400"/>
        </a:p>
      </dgm:t>
    </dgm:pt>
    <dgm:pt modelId="{7261C59B-53DC-477D-89B4-737C5E3C3BC2}">
      <dgm:prSet phldrT="[Text]" custT="1"/>
      <dgm:spPr/>
      <dgm:t>
        <a:bodyPr/>
        <a:lstStyle/>
        <a:p>
          <a:r>
            <a:rPr lang="en-US" sz="1400" dirty="0"/>
            <a:t>EMEA RBU: </a:t>
          </a:r>
          <a:r>
            <a:rPr lang="en-US" sz="1100" dirty="0"/>
            <a:t>EU4UKCOVID19Septweb</a:t>
          </a:r>
          <a:r>
            <a:rPr lang="en-US" sz="1400" dirty="0"/>
            <a:t> </a:t>
          </a:r>
        </a:p>
        <a:p>
          <a:r>
            <a:rPr lang="en-US" sz="1400" dirty="0"/>
            <a:t>139</a:t>
          </a:r>
        </a:p>
      </dgm:t>
    </dgm:pt>
    <dgm:pt modelId="{40B5BC8A-FD56-4F20-8A21-4861A3A7CC9E}" type="parTrans" cxnId="{182C8FAD-AF0F-44C4-8082-5B8690A2D1AC}">
      <dgm:prSet/>
      <dgm:spPr/>
      <dgm:t>
        <a:bodyPr/>
        <a:lstStyle/>
        <a:p>
          <a:endParaRPr lang="en-US" sz="4400"/>
        </a:p>
      </dgm:t>
    </dgm:pt>
    <dgm:pt modelId="{82CA7D92-4EAE-49A6-A93E-475F67298D2D}" type="sibTrans" cxnId="{182C8FAD-AF0F-44C4-8082-5B8690A2D1AC}">
      <dgm:prSet/>
      <dgm:spPr/>
      <dgm:t>
        <a:bodyPr/>
        <a:lstStyle/>
        <a:p>
          <a:endParaRPr lang="en-US" sz="4400"/>
        </a:p>
      </dgm:t>
    </dgm:pt>
    <dgm:pt modelId="{848DA214-863B-49DE-9669-6719F3E936AD}">
      <dgm:prSet phldrT="[Text]" custT="1"/>
      <dgm:spPr/>
      <dgm:t>
        <a:bodyPr/>
        <a:lstStyle/>
        <a:p>
          <a:r>
            <a:rPr lang="en-US" sz="1400" dirty="0"/>
            <a:t>RDS:</a:t>
          </a:r>
        </a:p>
        <a:p>
          <a:r>
            <a:rPr lang="en-US" sz="1400" dirty="0"/>
            <a:t> </a:t>
          </a:r>
          <a:r>
            <a:rPr lang="en-US" sz="1200" dirty="0" err="1"/>
            <a:t>SCOPERDSClinTech</a:t>
          </a:r>
          <a:r>
            <a:rPr lang="en-US" sz="1200" dirty="0"/>
            <a:t> </a:t>
          </a:r>
        </a:p>
        <a:p>
          <a:r>
            <a:rPr lang="en-US" sz="1400" dirty="0"/>
            <a:t>119</a:t>
          </a:r>
        </a:p>
      </dgm:t>
    </dgm:pt>
    <dgm:pt modelId="{B0AF551A-41AC-48AF-AD5A-5785AC8D7CD3}" type="parTrans" cxnId="{8CD92693-65C0-48CC-BAF5-8CCCF051F8CA}">
      <dgm:prSet/>
      <dgm:spPr/>
      <dgm:t>
        <a:bodyPr/>
        <a:lstStyle/>
        <a:p>
          <a:endParaRPr lang="en-US" sz="4400"/>
        </a:p>
      </dgm:t>
    </dgm:pt>
    <dgm:pt modelId="{569BDFE0-2FCC-4707-B97D-4D99720C7D33}" type="sibTrans" cxnId="{8CD92693-65C0-48CC-BAF5-8CCCF051F8CA}">
      <dgm:prSet/>
      <dgm:spPr/>
      <dgm:t>
        <a:bodyPr/>
        <a:lstStyle/>
        <a:p>
          <a:endParaRPr lang="en-US" sz="4400"/>
        </a:p>
      </dgm:t>
    </dgm:pt>
    <dgm:pt modelId="{05EC7199-7AE0-414D-AF7F-59F7994D404D}">
      <dgm:prSet phldrT="[Text]" custT="1"/>
      <dgm:spPr/>
      <dgm:t>
        <a:bodyPr/>
        <a:lstStyle/>
        <a:p>
          <a:r>
            <a:rPr lang="en-US" sz="1400" dirty="0"/>
            <a:t>Biotech:</a:t>
          </a:r>
        </a:p>
        <a:p>
          <a:r>
            <a:rPr lang="en-US" sz="1400" dirty="0"/>
            <a:t> </a:t>
          </a:r>
          <a:r>
            <a:rPr lang="en-US" sz="1400" dirty="0" err="1"/>
            <a:t>CNSLetsTalkLI</a:t>
          </a:r>
          <a:r>
            <a:rPr lang="en-US" sz="1400" dirty="0"/>
            <a:t> </a:t>
          </a:r>
        </a:p>
        <a:p>
          <a:r>
            <a:rPr lang="en-US" sz="1400" dirty="0"/>
            <a:t>115</a:t>
          </a:r>
        </a:p>
      </dgm:t>
    </dgm:pt>
    <dgm:pt modelId="{2C52D334-7896-4969-9CD6-E3B3BCBC02D7}" type="parTrans" cxnId="{F622B537-A366-439F-A2D5-2818653F770B}">
      <dgm:prSet/>
      <dgm:spPr/>
      <dgm:t>
        <a:bodyPr/>
        <a:lstStyle/>
        <a:p>
          <a:endParaRPr lang="en-US" sz="4400"/>
        </a:p>
      </dgm:t>
    </dgm:pt>
    <dgm:pt modelId="{5F5D84BD-FEA4-4F7E-991F-B624A0D7B797}" type="sibTrans" cxnId="{F622B537-A366-439F-A2D5-2818653F770B}">
      <dgm:prSet/>
      <dgm:spPr/>
      <dgm:t>
        <a:bodyPr/>
        <a:lstStyle/>
        <a:p>
          <a:endParaRPr lang="en-US" sz="4400"/>
        </a:p>
      </dgm:t>
    </dgm:pt>
    <dgm:pt modelId="{F748EE68-CEAA-4EAA-A422-D01F14EFC91D}">
      <dgm:prSet phldrT="[Text]" custT="1"/>
      <dgm:spPr/>
      <dgm:t>
        <a:bodyPr/>
        <a:lstStyle/>
        <a:p>
          <a:r>
            <a:rPr lang="en-US" sz="1400" dirty="0"/>
            <a:t>Comm Tech: </a:t>
          </a:r>
        </a:p>
        <a:p>
          <a:r>
            <a:rPr lang="en-US" sz="900" dirty="0" err="1"/>
            <a:t>OCELinkedInAdsDemoRequest</a:t>
          </a:r>
          <a:r>
            <a:rPr lang="en-US" sz="900" dirty="0"/>
            <a:t> </a:t>
          </a:r>
        </a:p>
        <a:p>
          <a:r>
            <a:rPr lang="en-US" sz="1400" dirty="0"/>
            <a:t>108</a:t>
          </a:r>
        </a:p>
      </dgm:t>
    </dgm:pt>
    <dgm:pt modelId="{AD32EFEF-3EC4-4E3A-A47A-50484EF90404}" type="parTrans" cxnId="{AC5F1FB9-1A8C-4952-AC80-63467C606A3A}">
      <dgm:prSet/>
      <dgm:spPr/>
      <dgm:t>
        <a:bodyPr/>
        <a:lstStyle/>
        <a:p>
          <a:endParaRPr lang="en-US" sz="4400"/>
        </a:p>
      </dgm:t>
    </dgm:pt>
    <dgm:pt modelId="{8143ED73-FD9A-40EE-B983-EBDD667A584B}" type="sibTrans" cxnId="{AC5F1FB9-1A8C-4952-AC80-63467C606A3A}">
      <dgm:prSet/>
      <dgm:spPr/>
      <dgm:t>
        <a:bodyPr/>
        <a:lstStyle/>
        <a:p>
          <a:endParaRPr lang="en-US" sz="4400"/>
        </a:p>
      </dgm:t>
    </dgm:pt>
    <dgm:pt modelId="{E939A629-C1B5-42DD-8ABD-A4056DFFFF21}" type="pres">
      <dgm:prSet presAssocID="{CBF9226B-E092-4513-B021-AC5266C02062}" presName="diagram" presStyleCnt="0">
        <dgm:presLayoutVars>
          <dgm:dir/>
          <dgm:resizeHandles val="exact"/>
        </dgm:presLayoutVars>
      </dgm:prSet>
      <dgm:spPr/>
    </dgm:pt>
    <dgm:pt modelId="{9AD97334-09AA-4FA2-BFA6-1E4B9EF1E11E}" type="pres">
      <dgm:prSet presAssocID="{48FC72CC-D665-43FB-ADEB-6F18671265C2}" presName="node" presStyleLbl="node1" presStyleIdx="0" presStyleCnt="10">
        <dgm:presLayoutVars>
          <dgm:bulletEnabled val="1"/>
        </dgm:presLayoutVars>
      </dgm:prSet>
      <dgm:spPr/>
    </dgm:pt>
    <dgm:pt modelId="{467DBEE3-16E8-412B-A18A-48B1F8EF236C}" type="pres">
      <dgm:prSet presAssocID="{F765B1DE-A086-4A98-A36C-D5FE8682AA91}" presName="sibTrans" presStyleCnt="0"/>
      <dgm:spPr/>
    </dgm:pt>
    <dgm:pt modelId="{E17BF256-B38A-4C89-B1B6-0755549A246F}" type="pres">
      <dgm:prSet presAssocID="{C0B8A9C9-67E1-4DA2-87F8-043BD69EC5C0}" presName="node" presStyleLbl="node1" presStyleIdx="1" presStyleCnt="10">
        <dgm:presLayoutVars>
          <dgm:bulletEnabled val="1"/>
        </dgm:presLayoutVars>
      </dgm:prSet>
      <dgm:spPr/>
    </dgm:pt>
    <dgm:pt modelId="{DCF27F13-2B73-43C6-B0B2-6CEB5F1A4BB5}" type="pres">
      <dgm:prSet presAssocID="{A96F3BB3-6FA1-4DF5-828B-3C4BB737EDDD}" presName="sibTrans" presStyleCnt="0"/>
      <dgm:spPr/>
    </dgm:pt>
    <dgm:pt modelId="{7A6E9F10-7405-4AAF-9E74-06FFC1A73B4A}" type="pres">
      <dgm:prSet presAssocID="{3EDE04F6-16EB-434D-B118-4240614E491C}" presName="node" presStyleLbl="node1" presStyleIdx="2" presStyleCnt="10">
        <dgm:presLayoutVars>
          <dgm:bulletEnabled val="1"/>
        </dgm:presLayoutVars>
      </dgm:prSet>
      <dgm:spPr/>
    </dgm:pt>
    <dgm:pt modelId="{027F254D-F4AB-4B34-A80C-5061D99936FD}" type="pres">
      <dgm:prSet presAssocID="{A3BE2358-5FFA-4890-A605-322F7F86B9B7}" presName="sibTrans" presStyleCnt="0"/>
      <dgm:spPr/>
    </dgm:pt>
    <dgm:pt modelId="{99F3A312-6D92-46CA-B6D3-B7CAE23F79ED}" type="pres">
      <dgm:prSet presAssocID="{EA360437-DA04-4CA5-A6FD-CCF8552132D2}" presName="node" presStyleLbl="node1" presStyleIdx="3" presStyleCnt="10">
        <dgm:presLayoutVars>
          <dgm:bulletEnabled val="1"/>
        </dgm:presLayoutVars>
      </dgm:prSet>
      <dgm:spPr/>
    </dgm:pt>
    <dgm:pt modelId="{D7718D7E-95AD-480F-9608-4A4281C3E728}" type="pres">
      <dgm:prSet presAssocID="{1D964847-89B6-4BEE-B959-D3F15394FA73}" presName="sibTrans" presStyleCnt="0"/>
      <dgm:spPr/>
    </dgm:pt>
    <dgm:pt modelId="{1AE1A010-4475-4C08-8066-18356F4CD583}" type="pres">
      <dgm:prSet presAssocID="{A929478D-22AB-40E7-90F6-7402169EF979}" presName="node" presStyleLbl="node1" presStyleIdx="4" presStyleCnt="10">
        <dgm:presLayoutVars>
          <dgm:bulletEnabled val="1"/>
        </dgm:presLayoutVars>
      </dgm:prSet>
      <dgm:spPr/>
    </dgm:pt>
    <dgm:pt modelId="{E0E0674B-7685-4372-9D20-49B49586E2CC}" type="pres">
      <dgm:prSet presAssocID="{E753B035-4668-4C6A-9035-07D09548CCBA}" presName="sibTrans" presStyleCnt="0"/>
      <dgm:spPr/>
    </dgm:pt>
    <dgm:pt modelId="{BCABBC20-7627-4EED-820E-AE0E32D3A109}" type="pres">
      <dgm:prSet presAssocID="{4FD6CDFA-8DE6-4C4E-BCAD-71F117CFBFCF}" presName="node" presStyleLbl="node1" presStyleIdx="5" presStyleCnt="10">
        <dgm:presLayoutVars>
          <dgm:bulletEnabled val="1"/>
        </dgm:presLayoutVars>
      </dgm:prSet>
      <dgm:spPr/>
    </dgm:pt>
    <dgm:pt modelId="{8363D311-4533-499B-A252-F5177348DE68}" type="pres">
      <dgm:prSet presAssocID="{1721BFF2-F385-42BE-8C0D-D003069042E4}" presName="sibTrans" presStyleCnt="0"/>
      <dgm:spPr/>
    </dgm:pt>
    <dgm:pt modelId="{A2C667CB-7185-456F-AD37-FD7A2A2826C5}" type="pres">
      <dgm:prSet presAssocID="{7261C59B-53DC-477D-89B4-737C5E3C3BC2}" presName="node" presStyleLbl="node1" presStyleIdx="6" presStyleCnt="10">
        <dgm:presLayoutVars>
          <dgm:bulletEnabled val="1"/>
        </dgm:presLayoutVars>
      </dgm:prSet>
      <dgm:spPr/>
    </dgm:pt>
    <dgm:pt modelId="{E2BEDAA0-9BB4-4940-A966-37ACEA1B38EB}" type="pres">
      <dgm:prSet presAssocID="{82CA7D92-4EAE-49A6-A93E-475F67298D2D}" presName="sibTrans" presStyleCnt="0"/>
      <dgm:spPr/>
    </dgm:pt>
    <dgm:pt modelId="{27926279-CA6E-417C-B02D-90C264A9331E}" type="pres">
      <dgm:prSet presAssocID="{848DA214-863B-49DE-9669-6719F3E936AD}" presName="node" presStyleLbl="node1" presStyleIdx="7" presStyleCnt="10">
        <dgm:presLayoutVars>
          <dgm:bulletEnabled val="1"/>
        </dgm:presLayoutVars>
      </dgm:prSet>
      <dgm:spPr/>
    </dgm:pt>
    <dgm:pt modelId="{AE775324-7253-49DE-AE23-5A4FB782F453}" type="pres">
      <dgm:prSet presAssocID="{569BDFE0-2FCC-4707-B97D-4D99720C7D33}" presName="sibTrans" presStyleCnt="0"/>
      <dgm:spPr/>
    </dgm:pt>
    <dgm:pt modelId="{064C1267-9F1B-4602-94B9-1582C7DDE3C0}" type="pres">
      <dgm:prSet presAssocID="{05EC7199-7AE0-414D-AF7F-59F7994D404D}" presName="node" presStyleLbl="node1" presStyleIdx="8" presStyleCnt="10">
        <dgm:presLayoutVars>
          <dgm:bulletEnabled val="1"/>
        </dgm:presLayoutVars>
      </dgm:prSet>
      <dgm:spPr/>
    </dgm:pt>
    <dgm:pt modelId="{8B94C643-D593-444A-AA18-E6F0B484255A}" type="pres">
      <dgm:prSet presAssocID="{5F5D84BD-FEA4-4F7E-991F-B624A0D7B797}" presName="sibTrans" presStyleCnt="0"/>
      <dgm:spPr/>
    </dgm:pt>
    <dgm:pt modelId="{E474F2C7-1A08-4C1F-968B-50A141284FEA}" type="pres">
      <dgm:prSet presAssocID="{F748EE68-CEAA-4EAA-A422-D01F14EFC91D}" presName="node" presStyleLbl="node1" presStyleIdx="9" presStyleCnt="10">
        <dgm:presLayoutVars>
          <dgm:bulletEnabled val="1"/>
        </dgm:presLayoutVars>
      </dgm:prSet>
      <dgm:spPr/>
    </dgm:pt>
  </dgm:ptLst>
  <dgm:cxnLst>
    <dgm:cxn modelId="{BDF3F300-1341-4228-961A-C985DEDB99B9}" srcId="{CBF9226B-E092-4513-B021-AC5266C02062}" destId="{EA360437-DA04-4CA5-A6FD-CCF8552132D2}" srcOrd="3" destOrd="0" parTransId="{3EB46A51-82AF-45D4-93B3-1891212E075E}" sibTransId="{1D964847-89B6-4BEE-B959-D3F15394FA73}"/>
    <dgm:cxn modelId="{4B162120-D843-49DC-AA4D-5E35E49085FC}" type="presOf" srcId="{A929478D-22AB-40E7-90F6-7402169EF979}" destId="{1AE1A010-4475-4C08-8066-18356F4CD583}" srcOrd="0" destOrd="0" presId="urn:microsoft.com/office/officeart/2005/8/layout/default"/>
    <dgm:cxn modelId="{84AEDC29-6ADC-4A94-AE9F-7E1115676B48}" type="presOf" srcId="{F748EE68-CEAA-4EAA-A422-D01F14EFC91D}" destId="{E474F2C7-1A08-4C1F-968B-50A141284FEA}" srcOrd="0" destOrd="0" presId="urn:microsoft.com/office/officeart/2005/8/layout/default"/>
    <dgm:cxn modelId="{8A0DB437-C18E-415E-B384-3F5CBBAFA71C}" srcId="{CBF9226B-E092-4513-B021-AC5266C02062}" destId="{3EDE04F6-16EB-434D-B118-4240614E491C}" srcOrd="2" destOrd="0" parTransId="{5558734A-B8C0-4A24-AAA2-D7B3E525798C}" sibTransId="{A3BE2358-5FFA-4890-A605-322F7F86B9B7}"/>
    <dgm:cxn modelId="{F622B537-A366-439F-A2D5-2818653F770B}" srcId="{CBF9226B-E092-4513-B021-AC5266C02062}" destId="{05EC7199-7AE0-414D-AF7F-59F7994D404D}" srcOrd="8" destOrd="0" parTransId="{2C52D334-7896-4969-9CD6-E3B3BCBC02D7}" sibTransId="{5F5D84BD-FEA4-4F7E-991F-B624A0D7B797}"/>
    <dgm:cxn modelId="{E94F5D5C-5E80-4481-8C39-4522AD793ACE}" type="presOf" srcId="{848DA214-863B-49DE-9669-6719F3E936AD}" destId="{27926279-CA6E-417C-B02D-90C264A9331E}" srcOrd="0" destOrd="0" presId="urn:microsoft.com/office/officeart/2005/8/layout/default"/>
    <dgm:cxn modelId="{CE305B60-8C74-43D5-9243-CB225CDB5B79}" type="presOf" srcId="{C0B8A9C9-67E1-4DA2-87F8-043BD69EC5C0}" destId="{E17BF256-B38A-4C89-B1B6-0755549A246F}" srcOrd="0" destOrd="0" presId="urn:microsoft.com/office/officeart/2005/8/layout/default"/>
    <dgm:cxn modelId="{1A335561-0A94-4313-9E04-1CFDDCC5F5CA}" type="presOf" srcId="{48FC72CC-D665-43FB-ADEB-6F18671265C2}" destId="{9AD97334-09AA-4FA2-BFA6-1E4B9EF1E11E}" srcOrd="0" destOrd="0" presId="urn:microsoft.com/office/officeart/2005/8/layout/default"/>
    <dgm:cxn modelId="{04418C6F-F009-4826-8B33-CAD45FB65F55}" type="presOf" srcId="{7261C59B-53DC-477D-89B4-737C5E3C3BC2}" destId="{A2C667CB-7185-456F-AD37-FD7A2A2826C5}" srcOrd="0" destOrd="0" presId="urn:microsoft.com/office/officeart/2005/8/layout/default"/>
    <dgm:cxn modelId="{0B93F477-FF26-4FA9-94F2-2E1519BFEEC7}" type="presOf" srcId="{EA360437-DA04-4CA5-A6FD-CCF8552132D2}" destId="{99F3A312-6D92-46CA-B6D3-B7CAE23F79ED}" srcOrd="0" destOrd="0" presId="urn:microsoft.com/office/officeart/2005/8/layout/default"/>
    <dgm:cxn modelId="{D13F3F86-FB65-479E-B6C3-CAE22DD3CC7E}" srcId="{CBF9226B-E092-4513-B021-AC5266C02062}" destId="{C0B8A9C9-67E1-4DA2-87F8-043BD69EC5C0}" srcOrd="1" destOrd="0" parTransId="{68D132F2-2102-4F31-88D1-08BFE8E72AB0}" sibTransId="{A96F3BB3-6FA1-4DF5-828B-3C4BB737EDDD}"/>
    <dgm:cxn modelId="{8CD92693-65C0-48CC-BAF5-8CCCF051F8CA}" srcId="{CBF9226B-E092-4513-B021-AC5266C02062}" destId="{848DA214-863B-49DE-9669-6719F3E936AD}" srcOrd="7" destOrd="0" parTransId="{B0AF551A-41AC-48AF-AD5A-5785AC8D7CD3}" sibTransId="{569BDFE0-2FCC-4707-B97D-4D99720C7D33}"/>
    <dgm:cxn modelId="{73263B95-001A-4421-82A8-DD4E18156FFA}" type="presOf" srcId="{4FD6CDFA-8DE6-4C4E-BCAD-71F117CFBFCF}" destId="{BCABBC20-7627-4EED-820E-AE0E32D3A109}" srcOrd="0" destOrd="0" presId="urn:microsoft.com/office/officeart/2005/8/layout/default"/>
    <dgm:cxn modelId="{CDF83AA1-CB8A-4074-8495-7182B50F1318}" type="presOf" srcId="{05EC7199-7AE0-414D-AF7F-59F7994D404D}" destId="{064C1267-9F1B-4602-94B9-1582C7DDE3C0}" srcOrd="0" destOrd="0" presId="urn:microsoft.com/office/officeart/2005/8/layout/default"/>
    <dgm:cxn modelId="{182C8FAD-AF0F-44C4-8082-5B8690A2D1AC}" srcId="{CBF9226B-E092-4513-B021-AC5266C02062}" destId="{7261C59B-53DC-477D-89B4-737C5E3C3BC2}" srcOrd="6" destOrd="0" parTransId="{40B5BC8A-FD56-4F20-8A21-4861A3A7CC9E}" sibTransId="{82CA7D92-4EAE-49A6-A93E-475F67298D2D}"/>
    <dgm:cxn modelId="{E8B2DDAD-E2E0-445D-BC1D-7666713F91CF}" type="presOf" srcId="{3EDE04F6-16EB-434D-B118-4240614E491C}" destId="{7A6E9F10-7405-4AAF-9E74-06FFC1A73B4A}" srcOrd="0" destOrd="0" presId="urn:microsoft.com/office/officeart/2005/8/layout/default"/>
    <dgm:cxn modelId="{AC5F1FB9-1A8C-4952-AC80-63467C606A3A}" srcId="{CBF9226B-E092-4513-B021-AC5266C02062}" destId="{F748EE68-CEAA-4EAA-A422-D01F14EFC91D}" srcOrd="9" destOrd="0" parTransId="{AD32EFEF-3EC4-4E3A-A47A-50484EF90404}" sibTransId="{8143ED73-FD9A-40EE-B983-EBDD667A584B}"/>
    <dgm:cxn modelId="{705A80BA-89F3-4EBE-81DF-E4B661233994}" srcId="{CBF9226B-E092-4513-B021-AC5266C02062}" destId="{A929478D-22AB-40E7-90F6-7402169EF979}" srcOrd="4" destOrd="0" parTransId="{0FF64CC6-E8F2-44B7-B949-C7DCAE572E40}" sibTransId="{E753B035-4668-4C6A-9035-07D09548CCBA}"/>
    <dgm:cxn modelId="{3FF80DC9-5D08-41DB-9B13-69DF3BB7AE9F}" type="presOf" srcId="{CBF9226B-E092-4513-B021-AC5266C02062}" destId="{E939A629-C1B5-42DD-8ABD-A4056DFFFF21}" srcOrd="0" destOrd="0" presId="urn:microsoft.com/office/officeart/2005/8/layout/default"/>
    <dgm:cxn modelId="{766C01D6-6AFB-4F63-BDF2-E9D4FB547EA9}" srcId="{CBF9226B-E092-4513-B021-AC5266C02062}" destId="{48FC72CC-D665-43FB-ADEB-6F18671265C2}" srcOrd="0" destOrd="0" parTransId="{469CFAF7-1853-41EC-8A1D-DD339C531D9D}" sibTransId="{F765B1DE-A086-4A98-A36C-D5FE8682AA91}"/>
    <dgm:cxn modelId="{A09EA1F7-A97B-4748-AE5A-B091CF9E4B7D}" srcId="{CBF9226B-E092-4513-B021-AC5266C02062}" destId="{4FD6CDFA-8DE6-4C4E-BCAD-71F117CFBFCF}" srcOrd="5" destOrd="0" parTransId="{A0FF6D7B-ABA4-47EB-820A-71CA95B0D1B2}" sibTransId="{1721BFF2-F385-42BE-8C0D-D003069042E4}"/>
    <dgm:cxn modelId="{61011A42-0259-4123-A2FD-E51CC03618AC}" type="presParOf" srcId="{E939A629-C1B5-42DD-8ABD-A4056DFFFF21}" destId="{9AD97334-09AA-4FA2-BFA6-1E4B9EF1E11E}" srcOrd="0" destOrd="0" presId="urn:microsoft.com/office/officeart/2005/8/layout/default"/>
    <dgm:cxn modelId="{3537B94F-2D01-4202-90DC-C616BF84771F}" type="presParOf" srcId="{E939A629-C1B5-42DD-8ABD-A4056DFFFF21}" destId="{467DBEE3-16E8-412B-A18A-48B1F8EF236C}" srcOrd="1" destOrd="0" presId="urn:microsoft.com/office/officeart/2005/8/layout/default"/>
    <dgm:cxn modelId="{D924CF3D-82E8-4154-9277-681EA8A23D91}" type="presParOf" srcId="{E939A629-C1B5-42DD-8ABD-A4056DFFFF21}" destId="{E17BF256-B38A-4C89-B1B6-0755549A246F}" srcOrd="2" destOrd="0" presId="urn:microsoft.com/office/officeart/2005/8/layout/default"/>
    <dgm:cxn modelId="{13DDCB52-A716-4E33-A563-5606948B575F}" type="presParOf" srcId="{E939A629-C1B5-42DD-8ABD-A4056DFFFF21}" destId="{DCF27F13-2B73-43C6-B0B2-6CEB5F1A4BB5}" srcOrd="3" destOrd="0" presId="urn:microsoft.com/office/officeart/2005/8/layout/default"/>
    <dgm:cxn modelId="{5DDABEBE-4B2E-4AED-8A4B-3BCEA6E689B2}" type="presParOf" srcId="{E939A629-C1B5-42DD-8ABD-A4056DFFFF21}" destId="{7A6E9F10-7405-4AAF-9E74-06FFC1A73B4A}" srcOrd="4" destOrd="0" presId="urn:microsoft.com/office/officeart/2005/8/layout/default"/>
    <dgm:cxn modelId="{C8D92557-4238-4C6A-A4E4-9EEB851A1446}" type="presParOf" srcId="{E939A629-C1B5-42DD-8ABD-A4056DFFFF21}" destId="{027F254D-F4AB-4B34-A80C-5061D99936FD}" srcOrd="5" destOrd="0" presId="urn:microsoft.com/office/officeart/2005/8/layout/default"/>
    <dgm:cxn modelId="{E99A22C6-E878-4087-A9E7-BF5864579B3F}" type="presParOf" srcId="{E939A629-C1B5-42DD-8ABD-A4056DFFFF21}" destId="{99F3A312-6D92-46CA-B6D3-B7CAE23F79ED}" srcOrd="6" destOrd="0" presId="urn:microsoft.com/office/officeart/2005/8/layout/default"/>
    <dgm:cxn modelId="{4A4F368F-CA03-4E97-AE38-ECAE39B8EA4E}" type="presParOf" srcId="{E939A629-C1B5-42DD-8ABD-A4056DFFFF21}" destId="{D7718D7E-95AD-480F-9608-4A4281C3E728}" srcOrd="7" destOrd="0" presId="urn:microsoft.com/office/officeart/2005/8/layout/default"/>
    <dgm:cxn modelId="{437C6540-0D33-4A39-8FFA-447A74A21679}" type="presParOf" srcId="{E939A629-C1B5-42DD-8ABD-A4056DFFFF21}" destId="{1AE1A010-4475-4C08-8066-18356F4CD583}" srcOrd="8" destOrd="0" presId="urn:microsoft.com/office/officeart/2005/8/layout/default"/>
    <dgm:cxn modelId="{BE4997AD-4EDD-472E-B07C-411B6AB15BC4}" type="presParOf" srcId="{E939A629-C1B5-42DD-8ABD-A4056DFFFF21}" destId="{E0E0674B-7685-4372-9D20-49B49586E2CC}" srcOrd="9" destOrd="0" presId="urn:microsoft.com/office/officeart/2005/8/layout/default"/>
    <dgm:cxn modelId="{96BA08DB-92A8-4E70-9FB2-465664BC047F}" type="presParOf" srcId="{E939A629-C1B5-42DD-8ABD-A4056DFFFF21}" destId="{BCABBC20-7627-4EED-820E-AE0E32D3A109}" srcOrd="10" destOrd="0" presId="urn:microsoft.com/office/officeart/2005/8/layout/default"/>
    <dgm:cxn modelId="{06958DFF-DFB6-4A23-9FF0-75ED96FBF6C5}" type="presParOf" srcId="{E939A629-C1B5-42DD-8ABD-A4056DFFFF21}" destId="{8363D311-4533-499B-A252-F5177348DE68}" srcOrd="11" destOrd="0" presId="urn:microsoft.com/office/officeart/2005/8/layout/default"/>
    <dgm:cxn modelId="{8D950314-DE1F-4CB3-B047-49F75C403A63}" type="presParOf" srcId="{E939A629-C1B5-42DD-8ABD-A4056DFFFF21}" destId="{A2C667CB-7185-456F-AD37-FD7A2A2826C5}" srcOrd="12" destOrd="0" presId="urn:microsoft.com/office/officeart/2005/8/layout/default"/>
    <dgm:cxn modelId="{EA1B0BDB-A1FF-490A-B9FC-AF822A68B6A0}" type="presParOf" srcId="{E939A629-C1B5-42DD-8ABD-A4056DFFFF21}" destId="{E2BEDAA0-9BB4-4940-A966-37ACEA1B38EB}" srcOrd="13" destOrd="0" presId="urn:microsoft.com/office/officeart/2005/8/layout/default"/>
    <dgm:cxn modelId="{2FE2CFCE-E22E-4F37-9161-04F18882164C}" type="presParOf" srcId="{E939A629-C1B5-42DD-8ABD-A4056DFFFF21}" destId="{27926279-CA6E-417C-B02D-90C264A9331E}" srcOrd="14" destOrd="0" presId="urn:microsoft.com/office/officeart/2005/8/layout/default"/>
    <dgm:cxn modelId="{637B0915-0CC3-4840-82DD-C6234B83B4FD}" type="presParOf" srcId="{E939A629-C1B5-42DD-8ABD-A4056DFFFF21}" destId="{AE775324-7253-49DE-AE23-5A4FB782F453}" srcOrd="15" destOrd="0" presId="urn:microsoft.com/office/officeart/2005/8/layout/default"/>
    <dgm:cxn modelId="{9AD2ECC3-92CD-4BC8-89C4-EDC5C12EA6AB}" type="presParOf" srcId="{E939A629-C1B5-42DD-8ABD-A4056DFFFF21}" destId="{064C1267-9F1B-4602-94B9-1582C7DDE3C0}" srcOrd="16" destOrd="0" presId="urn:microsoft.com/office/officeart/2005/8/layout/default"/>
    <dgm:cxn modelId="{A3D72645-A4B2-4604-B1CF-6EEFB9BFC759}" type="presParOf" srcId="{E939A629-C1B5-42DD-8ABD-A4056DFFFF21}" destId="{8B94C643-D593-444A-AA18-E6F0B484255A}" srcOrd="17" destOrd="0" presId="urn:microsoft.com/office/officeart/2005/8/layout/default"/>
    <dgm:cxn modelId="{8C026525-D04A-4D88-BA9E-EE46AF65ACCF}" type="presParOf" srcId="{E939A629-C1B5-42DD-8ABD-A4056DFFFF21}" destId="{E474F2C7-1A08-4C1F-968B-50A141284FEA}"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97334-09AA-4FA2-BFA6-1E4B9EF1E11E}">
      <dsp:nvSpPr>
        <dsp:cNvPr id="0" name=""/>
        <dsp:cNvSpPr/>
      </dsp:nvSpPr>
      <dsp:spPr>
        <a:xfrm>
          <a:off x="931777" y="1548"/>
          <a:ext cx="2203489" cy="13220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US RBU: </a:t>
          </a:r>
        </a:p>
        <a:p>
          <a:pPr marL="0" lvl="0" indent="0" algn="ctr" defTabSz="622300">
            <a:lnSpc>
              <a:spcPct val="90000"/>
            </a:lnSpc>
            <a:spcBef>
              <a:spcPct val="0"/>
            </a:spcBef>
            <a:spcAft>
              <a:spcPct val="35000"/>
            </a:spcAft>
            <a:buNone/>
          </a:pPr>
          <a:r>
            <a:rPr lang="en-US" sz="1400" kern="1200" dirty="0" err="1"/>
            <a:t>OneKey</a:t>
          </a:r>
          <a:r>
            <a:rPr lang="en-US" sz="1400" kern="1200" dirty="0"/>
            <a:t> </a:t>
          </a:r>
        </a:p>
        <a:p>
          <a:pPr marL="0" lvl="0" indent="0" algn="ctr" defTabSz="622300">
            <a:lnSpc>
              <a:spcPct val="90000"/>
            </a:lnSpc>
            <a:spcBef>
              <a:spcPct val="0"/>
            </a:spcBef>
            <a:spcAft>
              <a:spcPct val="35000"/>
            </a:spcAft>
            <a:buNone/>
          </a:pPr>
          <a:r>
            <a:rPr lang="en-US" sz="1400" kern="1200" dirty="0"/>
            <a:t>1,235</a:t>
          </a:r>
        </a:p>
      </dsp:txBody>
      <dsp:txXfrm>
        <a:off x="931777" y="1548"/>
        <a:ext cx="2203489" cy="1322093"/>
      </dsp:txXfrm>
    </dsp:sp>
    <dsp:sp modelId="{E17BF256-B38A-4C89-B1B6-0755549A246F}">
      <dsp:nvSpPr>
        <dsp:cNvPr id="0" name=""/>
        <dsp:cNvSpPr/>
      </dsp:nvSpPr>
      <dsp:spPr>
        <a:xfrm>
          <a:off x="3355615" y="1548"/>
          <a:ext cx="2203489" cy="13220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Analytic Solutions:</a:t>
          </a:r>
        </a:p>
        <a:p>
          <a:pPr marL="0" lvl="0" indent="0" algn="ctr" defTabSz="622300">
            <a:lnSpc>
              <a:spcPct val="90000"/>
            </a:lnSpc>
            <a:spcBef>
              <a:spcPct val="0"/>
            </a:spcBef>
            <a:spcAft>
              <a:spcPct val="35000"/>
            </a:spcAft>
            <a:buNone/>
          </a:pPr>
          <a:r>
            <a:rPr lang="en-US" sz="1400" kern="1200" dirty="0"/>
            <a:t> </a:t>
          </a:r>
          <a:r>
            <a:rPr lang="en-US" sz="1400" kern="1200" dirty="0" err="1"/>
            <a:t>PromoMix</a:t>
          </a:r>
          <a:r>
            <a:rPr lang="en-US" sz="1400" kern="1200" dirty="0"/>
            <a:t> </a:t>
          </a:r>
        </a:p>
        <a:p>
          <a:pPr marL="0" lvl="0" indent="0" algn="ctr" defTabSz="622300">
            <a:lnSpc>
              <a:spcPct val="90000"/>
            </a:lnSpc>
            <a:spcBef>
              <a:spcPct val="0"/>
            </a:spcBef>
            <a:spcAft>
              <a:spcPct val="35000"/>
            </a:spcAft>
            <a:buNone/>
          </a:pPr>
          <a:r>
            <a:rPr lang="en-US" sz="1400" kern="1200" dirty="0"/>
            <a:t>353</a:t>
          </a:r>
        </a:p>
      </dsp:txBody>
      <dsp:txXfrm>
        <a:off x="3355615" y="1548"/>
        <a:ext cx="2203489" cy="1322093"/>
      </dsp:txXfrm>
    </dsp:sp>
    <dsp:sp modelId="{7A6E9F10-7405-4AAF-9E74-06FFC1A73B4A}">
      <dsp:nvSpPr>
        <dsp:cNvPr id="0" name=""/>
        <dsp:cNvSpPr/>
      </dsp:nvSpPr>
      <dsp:spPr>
        <a:xfrm>
          <a:off x="5779453" y="1548"/>
          <a:ext cx="2203489" cy="13220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TCS: </a:t>
          </a:r>
        </a:p>
        <a:p>
          <a:pPr marL="0" lvl="0" indent="0" algn="ctr" defTabSz="622300">
            <a:lnSpc>
              <a:spcPct val="90000"/>
            </a:lnSpc>
            <a:spcBef>
              <a:spcPct val="0"/>
            </a:spcBef>
            <a:spcAft>
              <a:spcPct val="35000"/>
            </a:spcAft>
            <a:buNone/>
          </a:pPr>
          <a:r>
            <a:rPr lang="en-US" sz="1400" kern="1200" dirty="0" err="1"/>
            <a:t>CPhiWW</a:t>
          </a:r>
          <a:r>
            <a:rPr lang="en-US" sz="1400" kern="1200" dirty="0"/>
            <a:t> </a:t>
          </a:r>
        </a:p>
        <a:p>
          <a:pPr marL="0" lvl="0" indent="0" algn="ctr" defTabSz="622300">
            <a:lnSpc>
              <a:spcPct val="90000"/>
            </a:lnSpc>
            <a:spcBef>
              <a:spcPct val="0"/>
            </a:spcBef>
            <a:spcAft>
              <a:spcPct val="35000"/>
            </a:spcAft>
            <a:buNone/>
          </a:pPr>
          <a:r>
            <a:rPr lang="en-US" sz="1400" kern="1200" dirty="0"/>
            <a:t>322</a:t>
          </a:r>
        </a:p>
      </dsp:txBody>
      <dsp:txXfrm>
        <a:off x="5779453" y="1548"/>
        <a:ext cx="2203489" cy="1322093"/>
      </dsp:txXfrm>
    </dsp:sp>
    <dsp:sp modelId="{99F3A312-6D92-46CA-B6D3-B7CAE23F79ED}">
      <dsp:nvSpPr>
        <dsp:cNvPr id="0" name=""/>
        <dsp:cNvSpPr/>
      </dsp:nvSpPr>
      <dsp:spPr>
        <a:xfrm>
          <a:off x="8203292" y="1548"/>
          <a:ext cx="2203489" cy="13220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RWS:</a:t>
          </a:r>
        </a:p>
        <a:p>
          <a:pPr marL="0" lvl="0" indent="0" algn="ctr" defTabSz="622300">
            <a:lnSpc>
              <a:spcPct val="90000"/>
            </a:lnSpc>
            <a:spcBef>
              <a:spcPct val="0"/>
            </a:spcBef>
            <a:spcAft>
              <a:spcPct val="35000"/>
            </a:spcAft>
            <a:buNone/>
          </a:pPr>
          <a:r>
            <a:rPr lang="en-US" sz="1400" kern="1200" dirty="0"/>
            <a:t> </a:t>
          </a:r>
          <a:r>
            <a:rPr lang="en-US" sz="1400" kern="1200" dirty="0" err="1"/>
            <a:t>RWELeadGEnAds</a:t>
          </a:r>
          <a:r>
            <a:rPr lang="en-US" sz="1400" kern="1200" dirty="0"/>
            <a:t> </a:t>
          </a:r>
        </a:p>
        <a:p>
          <a:pPr marL="0" lvl="0" indent="0" algn="ctr" defTabSz="622300">
            <a:lnSpc>
              <a:spcPct val="90000"/>
            </a:lnSpc>
            <a:spcBef>
              <a:spcPct val="0"/>
            </a:spcBef>
            <a:spcAft>
              <a:spcPct val="35000"/>
            </a:spcAft>
            <a:buNone/>
          </a:pPr>
          <a:r>
            <a:rPr lang="en-US" sz="1400" kern="1200" dirty="0"/>
            <a:t>290</a:t>
          </a:r>
        </a:p>
      </dsp:txBody>
      <dsp:txXfrm>
        <a:off x="8203292" y="1548"/>
        <a:ext cx="2203489" cy="1322093"/>
      </dsp:txXfrm>
    </dsp:sp>
    <dsp:sp modelId="{1AE1A010-4475-4C08-8066-18356F4CD583}">
      <dsp:nvSpPr>
        <dsp:cNvPr id="0" name=""/>
        <dsp:cNvSpPr/>
      </dsp:nvSpPr>
      <dsp:spPr>
        <a:xfrm>
          <a:off x="931777" y="1543991"/>
          <a:ext cx="2203489" cy="13220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RWTP: </a:t>
          </a:r>
        </a:p>
        <a:p>
          <a:pPr marL="0" lvl="0" indent="0" algn="ctr" defTabSz="622300">
            <a:lnSpc>
              <a:spcPct val="90000"/>
            </a:lnSpc>
            <a:spcBef>
              <a:spcPct val="0"/>
            </a:spcBef>
            <a:spcAft>
              <a:spcPct val="35000"/>
            </a:spcAft>
            <a:buNone/>
          </a:pPr>
          <a:r>
            <a:rPr lang="en-US" sz="1400" kern="1200" dirty="0" err="1"/>
            <a:t>iqvia_rwtp</a:t>
          </a:r>
          <a:r>
            <a:rPr lang="en-US" sz="1400" kern="1200" dirty="0"/>
            <a:t> </a:t>
          </a:r>
        </a:p>
        <a:p>
          <a:pPr marL="0" lvl="0" indent="0" algn="ctr" defTabSz="622300">
            <a:lnSpc>
              <a:spcPct val="90000"/>
            </a:lnSpc>
            <a:spcBef>
              <a:spcPct val="0"/>
            </a:spcBef>
            <a:spcAft>
              <a:spcPct val="35000"/>
            </a:spcAft>
            <a:buNone/>
          </a:pPr>
          <a:r>
            <a:rPr lang="en-US" sz="1400" kern="1200" dirty="0"/>
            <a:t>237</a:t>
          </a:r>
        </a:p>
      </dsp:txBody>
      <dsp:txXfrm>
        <a:off x="931777" y="1543991"/>
        <a:ext cx="2203489" cy="1322093"/>
      </dsp:txXfrm>
    </dsp:sp>
    <dsp:sp modelId="{BCABBC20-7627-4EED-820E-AE0E32D3A109}">
      <dsp:nvSpPr>
        <dsp:cNvPr id="0" name=""/>
        <dsp:cNvSpPr/>
      </dsp:nvSpPr>
      <dsp:spPr>
        <a:xfrm>
          <a:off x="3355615" y="1543991"/>
          <a:ext cx="2203489" cy="13220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SRQ: </a:t>
          </a:r>
        </a:p>
        <a:p>
          <a:pPr marL="0" lvl="0" indent="0" algn="ctr" defTabSz="622300">
            <a:lnSpc>
              <a:spcPct val="90000"/>
            </a:lnSpc>
            <a:spcBef>
              <a:spcPct val="0"/>
            </a:spcBef>
            <a:spcAft>
              <a:spcPct val="35000"/>
            </a:spcAft>
            <a:buNone/>
          </a:pPr>
          <a:r>
            <a:rPr lang="en-US" sz="1400" kern="1200" dirty="0" err="1"/>
            <a:t>RegJulyWebinar</a:t>
          </a:r>
          <a:r>
            <a:rPr lang="en-US" sz="1400" kern="1200" dirty="0"/>
            <a:t> </a:t>
          </a:r>
        </a:p>
        <a:p>
          <a:pPr marL="0" lvl="0" indent="0" algn="ctr" defTabSz="622300">
            <a:lnSpc>
              <a:spcPct val="90000"/>
            </a:lnSpc>
            <a:spcBef>
              <a:spcPct val="0"/>
            </a:spcBef>
            <a:spcAft>
              <a:spcPct val="35000"/>
            </a:spcAft>
            <a:buNone/>
          </a:pPr>
          <a:r>
            <a:rPr lang="en-US" sz="1400" kern="1200" dirty="0"/>
            <a:t>182</a:t>
          </a:r>
        </a:p>
      </dsp:txBody>
      <dsp:txXfrm>
        <a:off x="3355615" y="1543991"/>
        <a:ext cx="2203489" cy="1322093"/>
      </dsp:txXfrm>
    </dsp:sp>
    <dsp:sp modelId="{A2C667CB-7185-456F-AD37-FD7A2A2826C5}">
      <dsp:nvSpPr>
        <dsp:cNvPr id="0" name=""/>
        <dsp:cNvSpPr/>
      </dsp:nvSpPr>
      <dsp:spPr>
        <a:xfrm>
          <a:off x="5779453" y="1543991"/>
          <a:ext cx="2203489" cy="13220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EMEA RBU: </a:t>
          </a:r>
          <a:r>
            <a:rPr lang="en-US" sz="1100" kern="1200" dirty="0"/>
            <a:t>EU4UKCOVID19Septweb</a:t>
          </a:r>
          <a:r>
            <a:rPr lang="en-US" sz="1400" kern="1200" dirty="0"/>
            <a:t> </a:t>
          </a:r>
        </a:p>
        <a:p>
          <a:pPr marL="0" lvl="0" indent="0" algn="ctr" defTabSz="622300">
            <a:lnSpc>
              <a:spcPct val="90000"/>
            </a:lnSpc>
            <a:spcBef>
              <a:spcPct val="0"/>
            </a:spcBef>
            <a:spcAft>
              <a:spcPct val="35000"/>
            </a:spcAft>
            <a:buNone/>
          </a:pPr>
          <a:r>
            <a:rPr lang="en-US" sz="1400" kern="1200" dirty="0"/>
            <a:t>139</a:t>
          </a:r>
        </a:p>
      </dsp:txBody>
      <dsp:txXfrm>
        <a:off x="5779453" y="1543991"/>
        <a:ext cx="2203489" cy="1322093"/>
      </dsp:txXfrm>
    </dsp:sp>
    <dsp:sp modelId="{27926279-CA6E-417C-B02D-90C264A9331E}">
      <dsp:nvSpPr>
        <dsp:cNvPr id="0" name=""/>
        <dsp:cNvSpPr/>
      </dsp:nvSpPr>
      <dsp:spPr>
        <a:xfrm>
          <a:off x="8203292" y="1543991"/>
          <a:ext cx="2203489" cy="13220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RDS:</a:t>
          </a:r>
        </a:p>
        <a:p>
          <a:pPr marL="0" lvl="0" indent="0" algn="ctr" defTabSz="622300">
            <a:lnSpc>
              <a:spcPct val="90000"/>
            </a:lnSpc>
            <a:spcBef>
              <a:spcPct val="0"/>
            </a:spcBef>
            <a:spcAft>
              <a:spcPct val="35000"/>
            </a:spcAft>
            <a:buNone/>
          </a:pPr>
          <a:r>
            <a:rPr lang="en-US" sz="1400" kern="1200" dirty="0"/>
            <a:t> </a:t>
          </a:r>
          <a:r>
            <a:rPr lang="en-US" sz="1200" kern="1200" dirty="0" err="1"/>
            <a:t>SCOPERDSClinTech</a:t>
          </a:r>
          <a:r>
            <a:rPr lang="en-US" sz="1200" kern="1200" dirty="0"/>
            <a:t> </a:t>
          </a:r>
        </a:p>
        <a:p>
          <a:pPr marL="0" lvl="0" indent="0" algn="ctr" defTabSz="622300">
            <a:lnSpc>
              <a:spcPct val="90000"/>
            </a:lnSpc>
            <a:spcBef>
              <a:spcPct val="0"/>
            </a:spcBef>
            <a:spcAft>
              <a:spcPct val="35000"/>
            </a:spcAft>
            <a:buNone/>
          </a:pPr>
          <a:r>
            <a:rPr lang="en-US" sz="1400" kern="1200" dirty="0"/>
            <a:t>119</a:t>
          </a:r>
        </a:p>
      </dsp:txBody>
      <dsp:txXfrm>
        <a:off x="8203292" y="1543991"/>
        <a:ext cx="2203489" cy="1322093"/>
      </dsp:txXfrm>
    </dsp:sp>
    <dsp:sp modelId="{064C1267-9F1B-4602-94B9-1582C7DDE3C0}">
      <dsp:nvSpPr>
        <dsp:cNvPr id="0" name=""/>
        <dsp:cNvSpPr/>
      </dsp:nvSpPr>
      <dsp:spPr>
        <a:xfrm>
          <a:off x="3355615" y="3086433"/>
          <a:ext cx="2203489" cy="13220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Biotech:</a:t>
          </a:r>
        </a:p>
        <a:p>
          <a:pPr marL="0" lvl="0" indent="0" algn="ctr" defTabSz="622300">
            <a:lnSpc>
              <a:spcPct val="90000"/>
            </a:lnSpc>
            <a:spcBef>
              <a:spcPct val="0"/>
            </a:spcBef>
            <a:spcAft>
              <a:spcPct val="35000"/>
            </a:spcAft>
            <a:buNone/>
          </a:pPr>
          <a:r>
            <a:rPr lang="en-US" sz="1400" kern="1200" dirty="0"/>
            <a:t> </a:t>
          </a:r>
          <a:r>
            <a:rPr lang="en-US" sz="1400" kern="1200" dirty="0" err="1"/>
            <a:t>CNSLetsTalkLI</a:t>
          </a:r>
          <a:r>
            <a:rPr lang="en-US" sz="1400" kern="1200" dirty="0"/>
            <a:t> </a:t>
          </a:r>
        </a:p>
        <a:p>
          <a:pPr marL="0" lvl="0" indent="0" algn="ctr" defTabSz="622300">
            <a:lnSpc>
              <a:spcPct val="90000"/>
            </a:lnSpc>
            <a:spcBef>
              <a:spcPct val="0"/>
            </a:spcBef>
            <a:spcAft>
              <a:spcPct val="35000"/>
            </a:spcAft>
            <a:buNone/>
          </a:pPr>
          <a:r>
            <a:rPr lang="en-US" sz="1400" kern="1200" dirty="0"/>
            <a:t>115</a:t>
          </a:r>
        </a:p>
      </dsp:txBody>
      <dsp:txXfrm>
        <a:off x="3355615" y="3086433"/>
        <a:ext cx="2203489" cy="1322093"/>
      </dsp:txXfrm>
    </dsp:sp>
    <dsp:sp modelId="{E474F2C7-1A08-4C1F-968B-50A141284FEA}">
      <dsp:nvSpPr>
        <dsp:cNvPr id="0" name=""/>
        <dsp:cNvSpPr/>
      </dsp:nvSpPr>
      <dsp:spPr>
        <a:xfrm>
          <a:off x="5779453" y="3086433"/>
          <a:ext cx="2203489" cy="13220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Comm Tech: </a:t>
          </a:r>
        </a:p>
        <a:p>
          <a:pPr marL="0" lvl="0" indent="0" algn="ctr" defTabSz="622300">
            <a:lnSpc>
              <a:spcPct val="90000"/>
            </a:lnSpc>
            <a:spcBef>
              <a:spcPct val="0"/>
            </a:spcBef>
            <a:spcAft>
              <a:spcPct val="35000"/>
            </a:spcAft>
            <a:buNone/>
          </a:pPr>
          <a:r>
            <a:rPr lang="en-US" sz="900" kern="1200" dirty="0" err="1"/>
            <a:t>OCELinkedInAdsDemoRequest</a:t>
          </a:r>
          <a:r>
            <a:rPr lang="en-US" sz="900" kern="1200" dirty="0"/>
            <a:t> </a:t>
          </a:r>
        </a:p>
        <a:p>
          <a:pPr marL="0" lvl="0" indent="0" algn="ctr" defTabSz="622300">
            <a:lnSpc>
              <a:spcPct val="90000"/>
            </a:lnSpc>
            <a:spcBef>
              <a:spcPct val="0"/>
            </a:spcBef>
            <a:spcAft>
              <a:spcPct val="35000"/>
            </a:spcAft>
            <a:buNone/>
          </a:pPr>
          <a:r>
            <a:rPr lang="en-US" sz="1400" kern="1200" dirty="0"/>
            <a:t>108</a:t>
          </a:r>
        </a:p>
      </dsp:txBody>
      <dsp:txXfrm>
        <a:off x="5779453" y="3086433"/>
        <a:ext cx="2203489" cy="13220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37.svg"/><Relationship Id="rId1" Type="http://schemas.openxmlformats.org/officeDocument/2006/relationships/image" Target="../media/image36.png"/></Relationships>
</file>

<file path=ppt/drawings/drawing1.xml><?xml version="1.0" encoding="utf-8"?>
<c:userShapes xmlns:c="http://schemas.openxmlformats.org/drawingml/2006/chart">
  <cdr:relSizeAnchor xmlns:cdr="http://schemas.openxmlformats.org/drawingml/2006/chartDrawing">
    <cdr:from>
      <cdr:x>0</cdr:x>
      <cdr:y>0.291</cdr:y>
    </cdr:from>
    <cdr:to>
      <cdr:x>0.12055</cdr:x>
      <cdr:y>0.49079</cdr:y>
    </cdr:to>
    <cdr:pic>
      <cdr:nvPicPr>
        <cdr:cNvPr id="3" name="Graphic 2" descr="Ribbon with solid fill">
          <a:extLst xmlns:a="http://schemas.openxmlformats.org/drawingml/2006/main">
            <a:ext uri="{FF2B5EF4-FFF2-40B4-BE49-F238E27FC236}">
              <a16:creationId xmlns:a16="http://schemas.microsoft.com/office/drawing/2014/main" id="{9E0A5CE1-174E-4B27-834E-3F20C61FE15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888188" y="1331844"/>
          <a:ext cx="914400" cy="9144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D0408022-FDCD-4FA0-86B4-C8593F590485}" type="datetimeFigureOut">
              <a:rPr lang="en-US" smtClean="0"/>
              <a:t>3/1/2023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0F7CE49E-27FF-4B40-8A18-DE25EED52438}" type="slidenum">
              <a:rPr lang="en-US" smtClean="0"/>
              <a:t>‹#›</a:t>
            </a:fld>
            <a:endParaRPr lang="en-US"/>
          </a:p>
        </p:txBody>
      </p:sp>
    </p:spTree>
    <p:extLst>
      <p:ext uri="{BB962C8B-B14F-4D97-AF65-F5344CB8AC3E}">
        <p14:creationId xmlns:p14="http://schemas.microsoft.com/office/powerpoint/2010/main" val="215263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57C527-D302-0D4C-8820-8247C93BFD8D}" type="slidenum">
              <a:rPr lang="en-US" smtClean="0"/>
              <a:t>3</a:t>
            </a:fld>
            <a:endParaRPr lang="en-US"/>
          </a:p>
        </p:txBody>
      </p:sp>
    </p:spTree>
    <p:extLst>
      <p:ext uri="{BB962C8B-B14F-4D97-AF65-F5344CB8AC3E}">
        <p14:creationId xmlns:p14="http://schemas.microsoft.com/office/powerpoint/2010/main" val="283178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7CE49E-27FF-4B40-8A18-DE25EED52438}" type="slidenum">
              <a:rPr lang="en-US" smtClean="0"/>
              <a:t>5</a:t>
            </a:fld>
            <a:endParaRPr lang="en-US"/>
          </a:p>
        </p:txBody>
      </p:sp>
    </p:spTree>
    <p:extLst>
      <p:ext uri="{BB962C8B-B14F-4D97-AF65-F5344CB8AC3E}">
        <p14:creationId xmlns:p14="http://schemas.microsoft.com/office/powerpoint/2010/main" val="2065577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Events may be particularly effective at generating leads hand raisers and becoming potential customers. This could be due to the fact that events provide a high level of engagement and interaction with prospects, which can help to build relationships and establish trust. Show that events in 2022 were effective in generating </a:t>
            </a:r>
            <a:r>
              <a:rPr lang="en-US" dirty="0" err="1"/>
              <a:t>handraisers</a:t>
            </a:r>
            <a:endParaRPr lang="en-US" dirty="0"/>
          </a:p>
        </p:txBody>
      </p:sp>
      <p:sp>
        <p:nvSpPr>
          <p:cNvPr id="4" name="Slide Number Placeholder 3"/>
          <p:cNvSpPr>
            <a:spLocks noGrp="1"/>
          </p:cNvSpPr>
          <p:nvPr>
            <p:ph type="sldNum" sz="quarter" idx="5"/>
          </p:nvPr>
        </p:nvSpPr>
        <p:spPr/>
        <p:txBody>
          <a:bodyPr/>
          <a:lstStyle/>
          <a:p>
            <a:fld id="{0F7CE49E-27FF-4B40-8A18-DE25EED52438}" type="slidenum">
              <a:rPr lang="en-US" smtClean="0"/>
              <a:t>6</a:t>
            </a:fld>
            <a:endParaRPr lang="en-US"/>
          </a:p>
        </p:txBody>
      </p:sp>
    </p:spTree>
    <p:extLst>
      <p:ext uri="{BB962C8B-B14F-4D97-AF65-F5344CB8AC3E}">
        <p14:creationId xmlns:p14="http://schemas.microsoft.com/office/powerpoint/2010/main" val="12513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fact that both organic and paid search had high MQL conversion rates suggests that SEM may be particularly effective at converting leads into customers. This could be due to the fact that prospects who come to a website through a search engine are actively looking for information related to the product or service being offered, making them more likely to convert into customers.</a:t>
            </a:r>
          </a:p>
        </p:txBody>
      </p:sp>
      <p:sp>
        <p:nvSpPr>
          <p:cNvPr id="4" name="Slide Number Placeholder 3"/>
          <p:cNvSpPr>
            <a:spLocks noGrp="1"/>
          </p:cNvSpPr>
          <p:nvPr>
            <p:ph type="sldNum" sz="quarter" idx="5"/>
          </p:nvPr>
        </p:nvSpPr>
        <p:spPr/>
        <p:txBody>
          <a:bodyPr/>
          <a:lstStyle/>
          <a:p>
            <a:fld id="{0F7CE49E-27FF-4B40-8A18-DE25EED52438}" type="slidenum">
              <a:rPr lang="en-US" smtClean="0"/>
              <a:t>7</a:t>
            </a:fld>
            <a:endParaRPr lang="en-US"/>
          </a:p>
        </p:txBody>
      </p:sp>
    </p:spTree>
    <p:extLst>
      <p:ext uri="{BB962C8B-B14F-4D97-AF65-F5344CB8AC3E}">
        <p14:creationId xmlns:p14="http://schemas.microsoft.com/office/powerpoint/2010/main" val="1387430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of </a:t>
            </a:r>
            <a:r>
              <a:rPr lang="en-US" dirty="0" err="1"/>
              <a:t>sqls</a:t>
            </a:r>
            <a:endParaRPr lang="en-US" dirty="0"/>
          </a:p>
        </p:txBody>
      </p:sp>
      <p:sp>
        <p:nvSpPr>
          <p:cNvPr id="4" name="Slide Number Placeholder 3"/>
          <p:cNvSpPr>
            <a:spLocks noGrp="1"/>
          </p:cNvSpPr>
          <p:nvPr>
            <p:ph type="sldNum" sz="quarter" idx="5"/>
          </p:nvPr>
        </p:nvSpPr>
        <p:spPr/>
        <p:txBody>
          <a:bodyPr/>
          <a:lstStyle/>
          <a:p>
            <a:fld id="{0F7CE49E-27FF-4B40-8A18-DE25EED52438}" type="slidenum">
              <a:rPr lang="en-US" smtClean="0"/>
              <a:t>8</a:t>
            </a:fld>
            <a:endParaRPr lang="en-US"/>
          </a:p>
        </p:txBody>
      </p:sp>
    </p:spTree>
    <p:extLst>
      <p:ext uri="{BB962C8B-B14F-4D97-AF65-F5344CB8AC3E}">
        <p14:creationId xmlns:p14="http://schemas.microsoft.com/office/powerpoint/2010/main" val="1363379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7CE49E-27FF-4B40-8A18-DE25EED52438}" type="slidenum">
              <a:rPr lang="en-US" smtClean="0"/>
              <a:t>10</a:t>
            </a:fld>
            <a:endParaRPr lang="en-US"/>
          </a:p>
        </p:txBody>
      </p:sp>
    </p:spTree>
    <p:extLst>
      <p:ext uri="{BB962C8B-B14F-4D97-AF65-F5344CB8AC3E}">
        <p14:creationId xmlns:p14="http://schemas.microsoft.com/office/powerpoint/2010/main" val="822250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8.sv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959CA0"/>
                </a:solidFill>
                <a:ea typeface="Arial" charset="0"/>
                <a:cs typeface="Arial" charset="0"/>
              </a:rPr>
              <a:t>© 2023. All rights reserved. IQVIA</a:t>
            </a:r>
            <a:r>
              <a:rPr lang="en-US" sz="800" baseline="30000" dirty="0">
                <a:solidFill>
                  <a:srgbClr val="959CA0"/>
                </a:solidFill>
                <a:ea typeface="Arial" charset="0"/>
                <a:cs typeface="Arial" charset="0"/>
              </a:rPr>
              <a:t>®</a:t>
            </a:r>
            <a:r>
              <a:rPr lang="en-US" sz="800" dirty="0">
                <a:solidFill>
                  <a:srgbClr val="959CA0"/>
                </a:solidFill>
                <a:ea typeface="Arial" charset="0"/>
                <a:cs typeface="Arial" charset="0"/>
              </a:rPr>
              <a:t> is a registered trademark of IQVIA Inc. in the United States, the European Union, and various other countries. </a:t>
            </a:r>
            <a:endParaRPr lang="en-US" sz="800" kern="1200" dirty="0">
              <a:solidFill>
                <a:srgbClr val="959CA0"/>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2" name="Graphic 11">
            <a:extLst>
              <a:ext uri="{FF2B5EF4-FFF2-40B4-BE49-F238E27FC236}">
                <a16:creationId xmlns:a16="http://schemas.microsoft.com/office/drawing/2014/main" id="{8E3D6F47-43BF-4540-9690-AE662057D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id="{E8E2C89B-7571-F544-938F-C999797826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id="{A849D536-F609-A744-B36A-8BFB5245F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180112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2023.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dirty="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61" name="Group 60">
            <a:extLst>
              <a:ext uri="{FF2B5EF4-FFF2-40B4-BE49-F238E27FC236}">
                <a16:creationId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5" name="Freeform 64">
              <a:extLst>
                <a:ext uri="{FF2B5EF4-FFF2-40B4-BE49-F238E27FC236}">
                  <a16:creationId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6" name="Freeform 65">
              <a:extLst>
                <a:ext uri="{FF2B5EF4-FFF2-40B4-BE49-F238E27FC236}">
                  <a16:creationId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7" name="Freeform 66">
              <a:extLst>
                <a:ext uri="{FF2B5EF4-FFF2-40B4-BE49-F238E27FC236}">
                  <a16:creationId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6" name="Graphic 15">
            <a:extLst>
              <a:ext uri="{FF2B5EF4-FFF2-40B4-BE49-F238E27FC236}">
                <a16:creationId xmlns:a16="http://schemas.microsoft.com/office/drawing/2014/main" id="{4A43F6D9-2B76-4F47-8BB1-588F5D046A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56421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2023.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dirty="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4" name="Text Placeholder 21">
            <a:extLst>
              <a:ext uri="{FF2B5EF4-FFF2-40B4-BE49-F238E27FC236}">
                <a16:creationId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br>
              <a:rPr lang="en-US" dirty="0"/>
            </a:br>
            <a:r>
              <a:rPr lang="en-US" dirty="0"/>
              <a:t>All other presentations, or without sponsor logo: Please delete this box.</a:t>
            </a:r>
          </a:p>
        </p:txBody>
      </p:sp>
      <p:grpSp>
        <p:nvGrpSpPr>
          <p:cNvPr id="39" name="Group 38">
            <a:extLst>
              <a:ext uri="{FF2B5EF4-FFF2-40B4-BE49-F238E27FC236}">
                <a16:creationId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41" name="Freeform: Shape 40">
              <a:extLst>
                <a:ext uri="{FF2B5EF4-FFF2-40B4-BE49-F238E27FC236}">
                  <a16:creationId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42" name="Freeform: Shape 41">
              <a:extLst>
                <a:ext uri="{FF2B5EF4-FFF2-40B4-BE49-F238E27FC236}">
                  <a16:creationId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grpSp>
      <p:pic>
        <p:nvPicPr>
          <p:cNvPr id="19" name="Graphic 18">
            <a:extLst>
              <a:ext uri="{FF2B5EF4-FFF2-40B4-BE49-F238E27FC236}">
                <a16:creationId xmlns:a16="http://schemas.microsoft.com/office/drawing/2014/main" id="{EFFBAF58-7775-B441-95B2-60BAEE630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0180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409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801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9145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81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385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479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062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818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2023.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0137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9936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563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30231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868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273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738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219680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164803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208855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453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A1D794"/>
                </a:solidFill>
                <a:ea typeface="Arial" charset="0"/>
                <a:cs typeface="Arial" charset="0"/>
              </a:rPr>
              <a:t>© 2023. All rights reserved. IQVIA</a:t>
            </a:r>
            <a:r>
              <a:rPr lang="en-US" sz="800" baseline="30000" dirty="0">
                <a:solidFill>
                  <a:srgbClr val="A1D794"/>
                </a:solidFill>
                <a:ea typeface="Arial" charset="0"/>
                <a:cs typeface="Arial" charset="0"/>
              </a:rPr>
              <a:t>®</a:t>
            </a:r>
            <a:r>
              <a:rPr lang="en-US" sz="800" dirty="0">
                <a:solidFill>
                  <a:srgbClr val="A1D794"/>
                </a:solidFill>
                <a:ea typeface="Arial" charset="0"/>
                <a:cs typeface="Arial" charset="0"/>
              </a:rPr>
              <a:t> is a registered trademark of IQVIA Inc. in the United States, the European Union, and various other countries. </a:t>
            </a:r>
            <a:endParaRPr lang="en-US" sz="800" kern="1200" dirty="0">
              <a:solidFill>
                <a:srgbClr val="A1D794"/>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6" name="Graphic 15">
            <a:extLst>
              <a:ext uri="{FF2B5EF4-FFF2-40B4-BE49-F238E27FC236}">
                <a16:creationId xmlns:a16="http://schemas.microsoft.com/office/drawing/2014/main" id="{4D06917E-3E0E-6D47-9181-57DC0B969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59733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0F63227-657D-4706-8FAB-F4C1769683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Tree>
    <p:extLst>
      <p:ext uri="{BB962C8B-B14F-4D97-AF65-F5344CB8AC3E}">
        <p14:creationId xmlns:p14="http://schemas.microsoft.com/office/powerpoint/2010/main" val="16482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ivider - Dark_Rounded _Rectangle - IQVIA">
    <p:bg>
      <p:bgPr>
        <a:gradFill>
          <a:gsLst>
            <a:gs pos="20000">
              <a:srgbClr val="005587"/>
            </a:gs>
            <a:gs pos="80000">
              <a:srgbClr val="00A3E0"/>
            </a:gs>
          </a:gsLst>
          <a:lin ang="2700000" scaled="1"/>
        </a:gra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4C53D69-3883-4CD7-B4A3-0EDE64087701}"/>
              </a:ext>
            </a:extLst>
          </p:cNvPr>
          <p:cNvSpPr>
            <a:spLocks noGrp="1"/>
          </p:cNvSpPr>
          <p:nvPr>
            <p:ph type="pic" sz="quarter" idx="10"/>
          </p:nvPr>
        </p:nvSpPr>
        <p:spPr>
          <a:xfrm>
            <a:off x="5661527" y="132055"/>
            <a:ext cx="6530473" cy="6725702"/>
          </a:xfrm>
          <a:custGeom>
            <a:avLst/>
            <a:gdLst>
              <a:gd name="connsiteX0" fmla="*/ 3574701 w 6530473"/>
              <a:gd name="connsiteY0" fmla="*/ 0 h 6725702"/>
              <a:gd name="connsiteX1" fmla="*/ 4187015 w 6530473"/>
              <a:gd name="connsiteY1" fmla="*/ 254020 h 6725702"/>
              <a:gd name="connsiteX2" fmla="*/ 6317569 w 6530473"/>
              <a:gd name="connsiteY2" fmla="*/ 2385420 h 6725702"/>
              <a:gd name="connsiteX3" fmla="*/ 6530473 w 6530473"/>
              <a:gd name="connsiteY3" fmla="*/ 2598409 h 6725702"/>
              <a:gd name="connsiteX4" fmla="*/ 6530473 w 6530473"/>
              <a:gd name="connsiteY4" fmla="*/ 4551187 h 6725702"/>
              <a:gd name="connsiteX5" fmla="*/ 6526176 w 6530473"/>
              <a:gd name="connsiteY5" fmla="*/ 4555486 h 6725702"/>
              <a:gd name="connsiteX6" fmla="*/ 4529774 w 6530473"/>
              <a:gd name="connsiteY6" fmla="*/ 6552682 h 6725702"/>
              <a:gd name="connsiteX7" fmla="*/ 4356822 w 6530473"/>
              <a:gd name="connsiteY7" fmla="*/ 6725702 h 6725702"/>
              <a:gd name="connsiteX8" fmla="*/ 2792552 w 6530473"/>
              <a:gd name="connsiteY8" fmla="*/ 6725702 h 6725702"/>
              <a:gd name="connsiteX9" fmla="*/ 2779469 w 6530473"/>
              <a:gd name="connsiteY9" fmla="*/ 6712628 h 6725702"/>
              <a:gd name="connsiteX10" fmla="*/ 253920 w 6530473"/>
              <a:gd name="connsiteY10" fmla="*/ 4188679 h 6725702"/>
              <a:gd name="connsiteX11" fmla="*/ 253920 w 6530473"/>
              <a:gd name="connsiteY11" fmla="*/ 2960917 h 6725702"/>
              <a:gd name="connsiteX12" fmla="*/ 2962386 w 6530473"/>
              <a:gd name="connsiteY12" fmla="*/ 254020 h 6725702"/>
              <a:gd name="connsiteX13" fmla="*/ 3574701 w 6530473"/>
              <a:gd name="connsiteY13" fmla="*/ 0 h 672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30473" h="6725702">
                <a:moveTo>
                  <a:pt x="3574701" y="0"/>
                </a:moveTo>
                <a:cubicBezTo>
                  <a:pt x="3796218" y="0"/>
                  <a:pt x="4017736" y="84674"/>
                  <a:pt x="4187015" y="254020"/>
                </a:cubicBezTo>
                <a:cubicBezTo>
                  <a:pt x="4187015" y="254020"/>
                  <a:pt x="4187015" y="254020"/>
                  <a:pt x="6317569" y="2385420"/>
                </a:cubicBezTo>
                <a:lnTo>
                  <a:pt x="6530473" y="2598409"/>
                </a:lnTo>
                <a:lnTo>
                  <a:pt x="6530473" y="4551187"/>
                </a:lnTo>
                <a:lnTo>
                  <a:pt x="6526176" y="4555486"/>
                </a:lnTo>
                <a:cubicBezTo>
                  <a:pt x="6497164" y="4584510"/>
                  <a:pt x="6272319" y="4809444"/>
                  <a:pt x="4529774" y="6552682"/>
                </a:cubicBezTo>
                <a:lnTo>
                  <a:pt x="4356822" y="6725702"/>
                </a:lnTo>
                <a:lnTo>
                  <a:pt x="2792552" y="6725702"/>
                </a:lnTo>
                <a:lnTo>
                  <a:pt x="2779469" y="6712628"/>
                </a:lnTo>
                <a:cubicBezTo>
                  <a:pt x="2659205" y="6592440"/>
                  <a:pt x="2178148" y="6111688"/>
                  <a:pt x="253920" y="4188679"/>
                </a:cubicBezTo>
                <a:cubicBezTo>
                  <a:pt x="-84639" y="3849986"/>
                  <a:pt x="-84639" y="3299610"/>
                  <a:pt x="253920" y="2960917"/>
                </a:cubicBezTo>
                <a:cubicBezTo>
                  <a:pt x="253920" y="2960917"/>
                  <a:pt x="253920" y="2960917"/>
                  <a:pt x="2962386" y="254020"/>
                </a:cubicBezTo>
                <a:cubicBezTo>
                  <a:pt x="3131666" y="84674"/>
                  <a:pt x="3353183" y="0"/>
                  <a:pt x="3574701"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b="1">
                <a:solidFill>
                  <a:srgbClr val="FF0000"/>
                </a:solidFill>
              </a:rPr>
              <a:t>Click icon to add picture</a:t>
            </a:r>
            <a:endParaRPr lang="en-US" b="1" dirty="0">
              <a:solidFill>
                <a:srgbClr val="FF0000"/>
              </a:solidFill>
            </a:endParaRPr>
          </a:p>
        </p:txBody>
      </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7385" y="5760594"/>
            <a:ext cx="2247900" cy="406400"/>
          </a:xfrm>
          <a:prstGeom prst="rect">
            <a:avLst/>
          </a:prstGeom>
        </p:spPr>
      </p:pic>
      <p:sp>
        <p:nvSpPr>
          <p:cNvPr id="37" name="Title 1">
            <a:extLst>
              <a:ext uri="{FF2B5EF4-FFF2-40B4-BE49-F238E27FC236}">
                <a16:creationId xmlns:a16="http://schemas.microsoft.com/office/drawing/2014/main" id="{3B6DCC28-D5BD-4271-A1CD-A5269AA52C6F}"/>
              </a:ext>
            </a:extLst>
          </p:cNvPr>
          <p:cNvSpPr>
            <a:spLocks noGrp="1"/>
          </p:cNvSpPr>
          <p:nvPr>
            <p:ph type="title" hasCustomPrompt="1"/>
          </p:nvPr>
        </p:nvSpPr>
        <p:spPr bwMode="white">
          <a:xfrm>
            <a:off x="1024157" y="331596"/>
            <a:ext cx="4637370" cy="4783015"/>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6" name="Slide Number Placeholder 5">
            <a:extLst>
              <a:ext uri="{FF2B5EF4-FFF2-40B4-BE49-F238E27FC236}">
                <a16:creationId xmlns:a16="http://schemas.microsoft.com/office/drawing/2014/main" id="{407A170F-D80C-4397-A709-AB5152D2159A}"/>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2" name="Freeform 6">
            <a:extLst>
              <a:ext uri="{FF2B5EF4-FFF2-40B4-BE49-F238E27FC236}">
                <a16:creationId xmlns:a16="http://schemas.microsoft.com/office/drawing/2014/main" id="{A3614197-F405-1D49-46A3-D9220CE8F654}"/>
              </a:ext>
            </a:extLst>
          </p:cNvPr>
          <p:cNvSpPr>
            <a:spLocks/>
          </p:cNvSpPr>
          <p:nvPr/>
        </p:nvSpPr>
        <p:spPr bwMode="auto">
          <a:xfrm>
            <a:off x="9767522" y="-3175"/>
            <a:ext cx="2430828" cy="2257425"/>
          </a:xfrm>
          <a:custGeom>
            <a:avLst/>
            <a:gdLst>
              <a:gd name="T0" fmla="*/ 0 w 917"/>
              <a:gd name="T1" fmla="*/ 0 h 851"/>
              <a:gd name="T2" fmla="*/ 765 w 917"/>
              <a:gd name="T3" fmla="*/ 765 h 851"/>
              <a:gd name="T4" fmla="*/ 917 w 917"/>
              <a:gd name="T5" fmla="*/ 851 h 851"/>
              <a:gd name="T6" fmla="*/ 917 w 917"/>
              <a:gd name="T7" fmla="*/ 0 h 851"/>
              <a:gd name="T8" fmla="*/ 0 w 917"/>
              <a:gd name="T9" fmla="*/ 0 h 851"/>
            </a:gdLst>
            <a:ahLst/>
            <a:cxnLst>
              <a:cxn ang="0">
                <a:pos x="T0" y="T1"/>
              </a:cxn>
              <a:cxn ang="0">
                <a:pos x="T2" y="T3"/>
              </a:cxn>
              <a:cxn ang="0">
                <a:pos x="T4" y="T5"/>
              </a:cxn>
              <a:cxn ang="0">
                <a:pos x="T6" y="T7"/>
              </a:cxn>
              <a:cxn ang="0">
                <a:pos x="T8" y="T9"/>
              </a:cxn>
            </a:cxnLst>
            <a:rect l="0" t="0" r="r" b="b"/>
            <a:pathLst>
              <a:path w="917" h="851">
                <a:moveTo>
                  <a:pt x="0" y="0"/>
                </a:moveTo>
                <a:cubicBezTo>
                  <a:pt x="765" y="765"/>
                  <a:pt x="765" y="765"/>
                  <a:pt x="765" y="765"/>
                </a:cubicBezTo>
                <a:cubicBezTo>
                  <a:pt x="809" y="809"/>
                  <a:pt x="862" y="837"/>
                  <a:pt x="917" y="851"/>
                </a:cubicBezTo>
                <a:cubicBezTo>
                  <a:pt x="917" y="0"/>
                  <a:pt x="917" y="0"/>
                  <a:pt x="917" y="0"/>
                </a:cubicBezTo>
                <a:lnTo>
                  <a:pt x="0"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GB" sz="1600"/>
          </a:p>
        </p:txBody>
      </p:sp>
      <p:sp>
        <p:nvSpPr>
          <p:cNvPr id="3" name="Freeform 7">
            <a:extLst>
              <a:ext uri="{FF2B5EF4-FFF2-40B4-BE49-F238E27FC236}">
                <a16:creationId xmlns:a16="http://schemas.microsoft.com/office/drawing/2014/main" id="{12607981-6248-CF75-BFC3-98931F3EC252}"/>
              </a:ext>
            </a:extLst>
          </p:cNvPr>
          <p:cNvSpPr>
            <a:spLocks/>
          </p:cNvSpPr>
          <p:nvPr/>
        </p:nvSpPr>
        <p:spPr bwMode="auto">
          <a:xfrm>
            <a:off x="3217522" y="-3175"/>
            <a:ext cx="5490925" cy="2485573"/>
          </a:xfrm>
          <a:custGeom>
            <a:avLst/>
            <a:gdLst>
              <a:gd name="T0" fmla="*/ 1322 w 2181"/>
              <a:gd name="T1" fmla="*/ 859 h 987"/>
              <a:gd name="T2" fmla="*/ 2181 w 2181"/>
              <a:gd name="T3" fmla="*/ 0 h 987"/>
              <a:gd name="T4" fmla="*/ 0 w 2181"/>
              <a:gd name="T5" fmla="*/ 0 h 987"/>
              <a:gd name="T6" fmla="*/ 858 w 2181"/>
              <a:gd name="T7" fmla="*/ 859 h 987"/>
              <a:gd name="T8" fmla="*/ 1322 w 2181"/>
              <a:gd name="T9" fmla="*/ 859 h 987"/>
            </a:gdLst>
            <a:ahLst/>
            <a:cxnLst>
              <a:cxn ang="0">
                <a:pos x="T0" y="T1"/>
              </a:cxn>
              <a:cxn ang="0">
                <a:pos x="T2" y="T3"/>
              </a:cxn>
              <a:cxn ang="0">
                <a:pos x="T4" y="T5"/>
              </a:cxn>
              <a:cxn ang="0">
                <a:pos x="T6" y="T7"/>
              </a:cxn>
              <a:cxn ang="0">
                <a:pos x="T8" y="T9"/>
              </a:cxn>
            </a:cxnLst>
            <a:rect l="0" t="0" r="r" b="b"/>
            <a:pathLst>
              <a:path w="2181" h="987">
                <a:moveTo>
                  <a:pt x="1322" y="859"/>
                </a:moveTo>
                <a:cubicBezTo>
                  <a:pt x="2181" y="0"/>
                  <a:pt x="2181" y="0"/>
                  <a:pt x="2181" y="0"/>
                </a:cubicBezTo>
                <a:cubicBezTo>
                  <a:pt x="0" y="0"/>
                  <a:pt x="0" y="0"/>
                  <a:pt x="0" y="0"/>
                </a:cubicBezTo>
                <a:cubicBezTo>
                  <a:pt x="858" y="859"/>
                  <a:pt x="858" y="859"/>
                  <a:pt x="858" y="859"/>
                </a:cubicBezTo>
                <a:cubicBezTo>
                  <a:pt x="986" y="987"/>
                  <a:pt x="1194" y="987"/>
                  <a:pt x="1322" y="859"/>
                </a:cubicBezTo>
                <a:close/>
              </a:path>
            </a:pathLst>
          </a:custGeom>
          <a:solidFill>
            <a:schemeClr val="accent1">
              <a:lumMod val="75000"/>
              <a:alpha val="52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GB" sz="1600">
              <a:solidFill>
                <a:schemeClr val="lt1"/>
              </a:solidFill>
            </a:endParaRPr>
          </a:p>
        </p:txBody>
      </p:sp>
    </p:spTree>
    <p:extLst>
      <p:ext uri="{BB962C8B-B14F-4D97-AF65-F5344CB8AC3E}">
        <p14:creationId xmlns:p14="http://schemas.microsoft.com/office/powerpoint/2010/main" val="144056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vider - Light_Rounded _Rectangle - IQVIA">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9875" y="5900911"/>
            <a:ext cx="2247900" cy="406400"/>
          </a:xfrm>
          <a:prstGeom prst="rect">
            <a:avLst/>
          </a:prstGeom>
        </p:spPr>
      </p:pic>
      <p:pic>
        <p:nvPicPr>
          <p:cNvPr id="10" name="Graphic 9">
            <a:extLst>
              <a:ext uri="{FF2B5EF4-FFF2-40B4-BE49-F238E27FC236}">
                <a16:creationId xmlns:a16="http://schemas.microsoft.com/office/drawing/2014/main" id="{F6F8EA9A-81B1-48B5-8794-9C24108572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7385" y="5760594"/>
            <a:ext cx="2247900" cy="406400"/>
          </a:xfrm>
          <a:prstGeom prst="rect">
            <a:avLst/>
          </a:prstGeom>
        </p:spPr>
      </p:pic>
      <p:sp>
        <p:nvSpPr>
          <p:cNvPr id="8" name="Slide Number Placeholder 5">
            <a:extLst>
              <a:ext uri="{FF2B5EF4-FFF2-40B4-BE49-F238E27FC236}">
                <a16:creationId xmlns:a16="http://schemas.microsoft.com/office/drawing/2014/main" id="{984C68B8-E430-020A-E1AF-70E83332DB1B}"/>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42" name="Freeform 6">
            <a:extLst>
              <a:ext uri="{FF2B5EF4-FFF2-40B4-BE49-F238E27FC236}">
                <a16:creationId xmlns:a16="http://schemas.microsoft.com/office/drawing/2014/main" id="{BA1E3B59-56D9-49DB-A0C9-2DF07AC82E5E}"/>
              </a:ext>
            </a:extLst>
          </p:cNvPr>
          <p:cNvSpPr>
            <a:spLocks/>
          </p:cNvSpPr>
          <p:nvPr/>
        </p:nvSpPr>
        <p:spPr bwMode="auto">
          <a:xfrm>
            <a:off x="9767522" y="-3175"/>
            <a:ext cx="2430828" cy="2257425"/>
          </a:xfrm>
          <a:custGeom>
            <a:avLst/>
            <a:gdLst>
              <a:gd name="T0" fmla="*/ 0 w 917"/>
              <a:gd name="T1" fmla="*/ 0 h 851"/>
              <a:gd name="T2" fmla="*/ 765 w 917"/>
              <a:gd name="T3" fmla="*/ 765 h 851"/>
              <a:gd name="T4" fmla="*/ 917 w 917"/>
              <a:gd name="T5" fmla="*/ 851 h 851"/>
              <a:gd name="T6" fmla="*/ 917 w 917"/>
              <a:gd name="T7" fmla="*/ 0 h 851"/>
              <a:gd name="T8" fmla="*/ 0 w 917"/>
              <a:gd name="T9" fmla="*/ 0 h 851"/>
            </a:gdLst>
            <a:ahLst/>
            <a:cxnLst>
              <a:cxn ang="0">
                <a:pos x="T0" y="T1"/>
              </a:cxn>
              <a:cxn ang="0">
                <a:pos x="T2" y="T3"/>
              </a:cxn>
              <a:cxn ang="0">
                <a:pos x="T4" y="T5"/>
              </a:cxn>
              <a:cxn ang="0">
                <a:pos x="T6" y="T7"/>
              </a:cxn>
              <a:cxn ang="0">
                <a:pos x="T8" y="T9"/>
              </a:cxn>
            </a:cxnLst>
            <a:rect l="0" t="0" r="r" b="b"/>
            <a:pathLst>
              <a:path w="917" h="851">
                <a:moveTo>
                  <a:pt x="0" y="0"/>
                </a:moveTo>
                <a:cubicBezTo>
                  <a:pt x="765" y="765"/>
                  <a:pt x="765" y="765"/>
                  <a:pt x="765" y="765"/>
                </a:cubicBezTo>
                <a:cubicBezTo>
                  <a:pt x="809" y="809"/>
                  <a:pt x="862" y="837"/>
                  <a:pt x="917" y="851"/>
                </a:cubicBezTo>
                <a:cubicBezTo>
                  <a:pt x="917" y="0"/>
                  <a:pt x="917" y="0"/>
                  <a:pt x="917" y="0"/>
                </a:cubicBezTo>
                <a:lnTo>
                  <a:pt x="0"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GB" sz="1600"/>
          </a:p>
        </p:txBody>
      </p:sp>
      <p:sp>
        <p:nvSpPr>
          <p:cNvPr id="43" name="Freeform 7">
            <a:extLst>
              <a:ext uri="{FF2B5EF4-FFF2-40B4-BE49-F238E27FC236}">
                <a16:creationId xmlns:a16="http://schemas.microsoft.com/office/drawing/2014/main" id="{CB1D6DC5-500F-4690-AD5C-93A625BA3724}"/>
              </a:ext>
            </a:extLst>
          </p:cNvPr>
          <p:cNvSpPr>
            <a:spLocks/>
          </p:cNvSpPr>
          <p:nvPr/>
        </p:nvSpPr>
        <p:spPr bwMode="auto">
          <a:xfrm>
            <a:off x="3217522" y="-3175"/>
            <a:ext cx="5490925" cy="2485573"/>
          </a:xfrm>
          <a:custGeom>
            <a:avLst/>
            <a:gdLst>
              <a:gd name="T0" fmla="*/ 1322 w 2181"/>
              <a:gd name="T1" fmla="*/ 859 h 987"/>
              <a:gd name="T2" fmla="*/ 2181 w 2181"/>
              <a:gd name="T3" fmla="*/ 0 h 987"/>
              <a:gd name="T4" fmla="*/ 0 w 2181"/>
              <a:gd name="T5" fmla="*/ 0 h 987"/>
              <a:gd name="T6" fmla="*/ 858 w 2181"/>
              <a:gd name="T7" fmla="*/ 859 h 987"/>
              <a:gd name="T8" fmla="*/ 1322 w 2181"/>
              <a:gd name="T9" fmla="*/ 859 h 987"/>
            </a:gdLst>
            <a:ahLst/>
            <a:cxnLst>
              <a:cxn ang="0">
                <a:pos x="T0" y="T1"/>
              </a:cxn>
              <a:cxn ang="0">
                <a:pos x="T2" y="T3"/>
              </a:cxn>
              <a:cxn ang="0">
                <a:pos x="T4" y="T5"/>
              </a:cxn>
              <a:cxn ang="0">
                <a:pos x="T6" y="T7"/>
              </a:cxn>
              <a:cxn ang="0">
                <a:pos x="T8" y="T9"/>
              </a:cxn>
            </a:cxnLst>
            <a:rect l="0" t="0" r="r" b="b"/>
            <a:pathLst>
              <a:path w="2181" h="987">
                <a:moveTo>
                  <a:pt x="1322" y="859"/>
                </a:moveTo>
                <a:cubicBezTo>
                  <a:pt x="2181" y="0"/>
                  <a:pt x="2181" y="0"/>
                  <a:pt x="2181" y="0"/>
                </a:cubicBezTo>
                <a:cubicBezTo>
                  <a:pt x="0" y="0"/>
                  <a:pt x="0" y="0"/>
                  <a:pt x="0" y="0"/>
                </a:cubicBezTo>
                <a:cubicBezTo>
                  <a:pt x="858" y="859"/>
                  <a:pt x="858" y="859"/>
                  <a:pt x="858" y="859"/>
                </a:cubicBezTo>
                <a:cubicBezTo>
                  <a:pt x="986" y="987"/>
                  <a:pt x="1194" y="987"/>
                  <a:pt x="1322" y="859"/>
                </a:cubicBezTo>
                <a:close/>
              </a:path>
            </a:pathLst>
          </a:custGeom>
          <a:solidFill>
            <a:schemeClr val="accent1">
              <a:lumMod val="75000"/>
              <a:alpha val="52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GB" sz="1600">
              <a:solidFill>
                <a:schemeClr val="lt1"/>
              </a:solidFill>
            </a:endParaRPr>
          </a:p>
        </p:txBody>
      </p:sp>
      <p:sp>
        <p:nvSpPr>
          <p:cNvPr id="44" name="Title 1">
            <a:extLst>
              <a:ext uri="{FF2B5EF4-FFF2-40B4-BE49-F238E27FC236}">
                <a16:creationId xmlns:a16="http://schemas.microsoft.com/office/drawing/2014/main" id="{CAE1B4E0-B445-42BA-9CA9-4536768D9615}"/>
              </a:ext>
            </a:extLst>
          </p:cNvPr>
          <p:cNvSpPr>
            <a:spLocks noGrp="1"/>
          </p:cNvSpPr>
          <p:nvPr>
            <p:ph type="title" hasCustomPrompt="1"/>
          </p:nvPr>
        </p:nvSpPr>
        <p:spPr bwMode="white">
          <a:xfrm>
            <a:off x="1024157" y="331596"/>
            <a:ext cx="4631020" cy="4783015"/>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9" name="Picture Placeholder 8">
            <a:extLst>
              <a:ext uri="{FF2B5EF4-FFF2-40B4-BE49-F238E27FC236}">
                <a16:creationId xmlns:a16="http://schemas.microsoft.com/office/drawing/2014/main" id="{843DCC4E-402C-46AF-9555-0267C1C0A6AC}"/>
              </a:ext>
            </a:extLst>
          </p:cNvPr>
          <p:cNvSpPr>
            <a:spLocks noGrp="1"/>
          </p:cNvSpPr>
          <p:nvPr>
            <p:ph type="pic" sz="quarter" idx="10"/>
          </p:nvPr>
        </p:nvSpPr>
        <p:spPr>
          <a:xfrm>
            <a:off x="5661527" y="132055"/>
            <a:ext cx="6530473" cy="6725702"/>
          </a:xfrm>
          <a:custGeom>
            <a:avLst/>
            <a:gdLst>
              <a:gd name="connsiteX0" fmla="*/ 3574701 w 6530473"/>
              <a:gd name="connsiteY0" fmla="*/ 0 h 6725702"/>
              <a:gd name="connsiteX1" fmla="*/ 4187015 w 6530473"/>
              <a:gd name="connsiteY1" fmla="*/ 254020 h 6725702"/>
              <a:gd name="connsiteX2" fmla="*/ 6317569 w 6530473"/>
              <a:gd name="connsiteY2" fmla="*/ 2385420 h 6725702"/>
              <a:gd name="connsiteX3" fmla="*/ 6530473 w 6530473"/>
              <a:gd name="connsiteY3" fmla="*/ 2598409 h 6725702"/>
              <a:gd name="connsiteX4" fmla="*/ 6530473 w 6530473"/>
              <a:gd name="connsiteY4" fmla="*/ 4551187 h 6725702"/>
              <a:gd name="connsiteX5" fmla="*/ 6526176 w 6530473"/>
              <a:gd name="connsiteY5" fmla="*/ 4555486 h 6725702"/>
              <a:gd name="connsiteX6" fmla="*/ 4529774 w 6530473"/>
              <a:gd name="connsiteY6" fmla="*/ 6552682 h 6725702"/>
              <a:gd name="connsiteX7" fmla="*/ 4356822 w 6530473"/>
              <a:gd name="connsiteY7" fmla="*/ 6725702 h 6725702"/>
              <a:gd name="connsiteX8" fmla="*/ 2792552 w 6530473"/>
              <a:gd name="connsiteY8" fmla="*/ 6725702 h 6725702"/>
              <a:gd name="connsiteX9" fmla="*/ 2779469 w 6530473"/>
              <a:gd name="connsiteY9" fmla="*/ 6712628 h 6725702"/>
              <a:gd name="connsiteX10" fmla="*/ 253920 w 6530473"/>
              <a:gd name="connsiteY10" fmla="*/ 4188679 h 6725702"/>
              <a:gd name="connsiteX11" fmla="*/ 253920 w 6530473"/>
              <a:gd name="connsiteY11" fmla="*/ 2960917 h 6725702"/>
              <a:gd name="connsiteX12" fmla="*/ 2962386 w 6530473"/>
              <a:gd name="connsiteY12" fmla="*/ 254020 h 6725702"/>
              <a:gd name="connsiteX13" fmla="*/ 3574701 w 6530473"/>
              <a:gd name="connsiteY13" fmla="*/ 0 h 672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30473" h="6725702">
                <a:moveTo>
                  <a:pt x="3574701" y="0"/>
                </a:moveTo>
                <a:cubicBezTo>
                  <a:pt x="3796218" y="0"/>
                  <a:pt x="4017736" y="84674"/>
                  <a:pt x="4187015" y="254020"/>
                </a:cubicBezTo>
                <a:cubicBezTo>
                  <a:pt x="4187015" y="254020"/>
                  <a:pt x="4187015" y="254020"/>
                  <a:pt x="6317569" y="2385420"/>
                </a:cubicBezTo>
                <a:lnTo>
                  <a:pt x="6530473" y="2598409"/>
                </a:lnTo>
                <a:lnTo>
                  <a:pt x="6530473" y="4551187"/>
                </a:lnTo>
                <a:lnTo>
                  <a:pt x="6526176" y="4555486"/>
                </a:lnTo>
                <a:cubicBezTo>
                  <a:pt x="6497164" y="4584510"/>
                  <a:pt x="6272319" y="4809444"/>
                  <a:pt x="4529774" y="6552682"/>
                </a:cubicBezTo>
                <a:lnTo>
                  <a:pt x="4356822" y="6725702"/>
                </a:lnTo>
                <a:lnTo>
                  <a:pt x="2792552" y="6725702"/>
                </a:lnTo>
                <a:lnTo>
                  <a:pt x="2779469" y="6712628"/>
                </a:lnTo>
                <a:cubicBezTo>
                  <a:pt x="2659205" y="6592440"/>
                  <a:pt x="2178148" y="6111688"/>
                  <a:pt x="253920" y="4188679"/>
                </a:cubicBezTo>
                <a:cubicBezTo>
                  <a:pt x="-84639" y="3849986"/>
                  <a:pt x="-84639" y="3299610"/>
                  <a:pt x="253920" y="2960917"/>
                </a:cubicBezTo>
                <a:cubicBezTo>
                  <a:pt x="253920" y="2960917"/>
                  <a:pt x="253920" y="2960917"/>
                  <a:pt x="2962386" y="254020"/>
                </a:cubicBezTo>
                <a:cubicBezTo>
                  <a:pt x="3131666" y="84674"/>
                  <a:pt x="3353183" y="0"/>
                  <a:pt x="3574701" y="0"/>
                </a:cubicBezTo>
                <a:close/>
              </a:path>
            </a:pathLst>
          </a:custGeom>
          <a:blipFill>
            <a:blip r:embed="rId6"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b="1">
                <a:solidFill>
                  <a:srgbClr val="FF0000"/>
                </a:solidFill>
              </a:rPr>
              <a:t>Click icon to add picture</a:t>
            </a:r>
            <a:endParaRPr lang="en-US" b="1" dirty="0">
              <a:solidFill>
                <a:srgbClr val="FF0000"/>
              </a:solidFill>
            </a:endParaRPr>
          </a:p>
        </p:txBody>
      </p:sp>
    </p:spTree>
    <p:extLst>
      <p:ext uri="{BB962C8B-B14F-4D97-AF65-F5344CB8AC3E}">
        <p14:creationId xmlns:p14="http://schemas.microsoft.com/office/powerpoint/2010/main" val="376427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Divider - Dark_Pill_Transition2 - IQVIA">
    <p:bg>
      <p:bgPr>
        <a:gradFill>
          <a:gsLst>
            <a:gs pos="20000">
              <a:srgbClr val="005587"/>
            </a:gs>
            <a:gs pos="80000">
              <a:srgbClr val="00A3E0"/>
            </a:gs>
          </a:gsLst>
          <a:lin ang="27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542230-2118-4F35-8D4D-BA4512169B38}"/>
              </a:ext>
            </a:extLst>
          </p:cNvPr>
          <p:cNvSpPr>
            <a:spLocks noGrp="1"/>
          </p:cNvSpPr>
          <p:nvPr>
            <p:ph type="pic" sz="quarter" idx="10"/>
          </p:nvPr>
        </p:nvSpPr>
        <p:spPr>
          <a:xfrm>
            <a:off x="4386264" y="0"/>
            <a:ext cx="7805737" cy="6858000"/>
          </a:xfrm>
          <a:custGeom>
            <a:avLst/>
            <a:gdLst>
              <a:gd name="connsiteX0" fmla="*/ 6856413 w 7805737"/>
              <a:gd name="connsiteY0" fmla="*/ 0 h 6858000"/>
              <a:gd name="connsiteX1" fmla="*/ 7805737 w 7805737"/>
              <a:gd name="connsiteY1" fmla="*/ 0 h 6858000"/>
              <a:gd name="connsiteX2" fmla="*/ 7805737 w 7805737"/>
              <a:gd name="connsiteY2" fmla="*/ 4537076 h 6858000"/>
              <a:gd name="connsiteX3" fmla="*/ 5486401 w 7805737"/>
              <a:gd name="connsiteY3" fmla="*/ 6858000 h 6858000"/>
              <a:gd name="connsiteX4" fmla="*/ 0 w 780573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5737" h="6858000">
                <a:moveTo>
                  <a:pt x="6856413" y="0"/>
                </a:moveTo>
                <a:lnTo>
                  <a:pt x="7805737" y="0"/>
                </a:lnTo>
                <a:lnTo>
                  <a:pt x="7805737" y="4537076"/>
                </a:lnTo>
                <a:lnTo>
                  <a:pt x="5486401" y="6858000"/>
                </a:lnTo>
                <a:lnTo>
                  <a:pt x="0" y="68580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sz="1800" b="1">
                <a:solidFill>
                  <a:srgbClr val="FF0000"/>
                </a:solidFill>
              </a:defRPr>
            </a:lvl1pPr>
          </a:lstStyle>
          <a:p>
            <a:r>
              <a:rPr lang="en-US"/>
              <a:t>Click icon to add picture</a:t>
            </a:r>
            <a:endParaRPr lang="en-US" dirty="0"/>
          </a:p>
        </p:txBody>
      </p:sp>
      <p:sp>
        <p:nvSpPr>
          <p:cNvPr id="13" name="Title 1">
            <a:extLst>
              <a:ext uri="{FF2B5EF4-FFF2-40B4-BE49-F238E27FC236}">
                <a16:creationId xmlns:a16="http://schemas.microsoft.com/office/drawing/2014/main" id="{79FAE025-4537-4CB0-B951-A9527F5A7151}"/>
              </a:ext>
            </a:extLst>
          </p:cNvPr>
          <p:cNvSpPr>
            <a:spLocks noGrp="1"/>
          </p:cNvSpPr>
          <p:nvPr>
            <p:ph type="title" hasCustomPrompt="1"/>
          </p:nvPr>
        </p:nvSpPr>
        <p:spPr bwMode="white">
          <a:xfrm>
            <a:off x="1036858" y="628649"/>
            <a:ext cx="4954366" cy="3943351"/>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4" name="Slide Number Placeholder 5">
            <a:extLst>
              <a:ext uri="{FF2B5EF4-FFF2-40B4-BE49-F238E27FC236}">
                <a16:creationId xmlns:a16="http://schemas.microsoft.com/office/drawing/2014/main" id="{D15310EE-DE2A-631D-8F9B-A33D194F77B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pic>
        <p:nvPicPr>
          <p:cNvPr id="11" name="Graphic 10">
            <a:extLst>
              <a:ext uri="{FF2B5EF4-FFF2-40B4-BE49-F238E27FC236}">
                <a16:creationId xmlns:a16="http://schemas.microsoft.com/office/drawing/2014/main" id="{52E0DAD0-C637-47E1-AF24-F5F9D0643A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7385" y="5760594"/>
            <a:ext cx="2247900" cy="406400"/>
          </a:xfrm>
          <a:prstGeom prst="rect">
            <a:avLst/>
          </a:prstGeom>
        </p:spPr>
      </p:pic>
      <p:sp>
        <p:nvSpPr>
          <p:cNvPr id="14" name="Freeform 6">
            <a:extLst>
              <a:ext uri="{FF2B5EF4-FFF2-40B4-BE49-F238E27FC236}">
                <a16:creationId xmlns:a16="http://schemas.microsoft.com/office/drawing/2014/main" id="{21C70CAE-1C34-4EE5-8AA5-1F7E67E38438}"/>
              </a:ext>
            </a:extLst>
          </p:cNvPr>
          <p:cNvSpPr>
            <a:spLocks/>
          </p:cNvSpPr>
          <p:nvPr/>
        </p:nvSpPr>
        <p:spPr bwMode="auto">
          <a:xfrm>
            <a:off x="10922000" y="3706813"/>
            <a:ext cx="1270000" cy="2719388"/>
          </a:xfrm>
          <a:custGeom>
            <a:avLst/>
            <a:gdLst>
              <a:gd name="T0" fmla="*/ 160 w 480"/>
              <a:gd name="T1" fmla="*/ 319 h 1028"/>
              <a:gd name="T2" fmla="*/ 160 w 480"/>
              <a:gd name="T3" fmla="*/ 901 h 1028"/>
              <a:gd name="T4" fmla="*/ 160 w 480"/>
              <a:gd name="T5" fmla="*/ 901 h 1028"/>
              <a:gd name="T6" fmla="*/ 480 w 480"/>
              <a:gd name="T7" fmla="*/ 1020 h 1028"/>
              <a:gd name="T8" fmla="*/ 480 w 480"/>
              <a:gd name="T9" fmla="*/ 0 h 1028"/>
              <a:gd name="T10" fmla="*/ 160 w 480"/>
              <a:gd name="T11" fmla="*/ 319 h 1028"/>
            </a:gdLst>
            <a:ahLst/>
            <a:cxnLst>
              <a:cxn ang="0">
                <a:pos x="T0" y="T1"/>
              </a:cxn>
              <a:cxn ang="0">
                <a:pos x="T2" y="T3"/>
              </a:cxn>
              <a:cxn ang="0">
                <a:pos x="T4" y="T5"/>
              </a:cxn>
              <a:cxn ang="0">
                <a:pos x="T6" y="T7"/>
              </a:cxn>
              <a:cxn ang="0">
                <a:pos x="T8" y="T9"/>
              </a:cxn>
              <a:cxn ang="0">
                <a:pos x="T10" y="T11"/>
              </a:cxn>
            </a:cxnLst>
            <a:rect l="0" t="0" r="r" b="b"/>
            <a:pathLst>
              <a:path w="480" h="1028">
                <a:moveTo>
                  <a:pt x="160" y="319"/>
                </a:moveTo>
                <a:cubicBezTo>
                  <a:pt x="0" y="479"/>
                  <a:pt x="0" y="741"/>
                  <a:pt x="160" y="901"/>
                </a:cubicBezTo>
                <a:cubicBezTo>
                  <a:pt x="160" y="901"/>
                  <a:pt x="160" y="901"/>
                  <a:pt x="160" y="901"/>
                </a:cubicBezTo>
                <a:cubicBezTo>
                  <a:pt x="248" y="988"/>
                  <a:pt x="365" y="1028"/>
                  <a:pt x="480" y="1020"/>
                </a:cubicBezTo>
                <a:cubicBezTo>
                  <a:pt x="480" y="0"/>
                  <a:pt x="480" y="0"/>
                  <a:pt x="480" y="0"/>
                </a:cubicBezTo>
                <a:lnTo>
                  <a:pt x="160" y="319"/>
                </a:lnTo>
                <a:close/>
              </a:path>
            </a:pathLst>
          </a:custGeom>
          <a:solidFill>
            <a:schemeClr val="bg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GB">
              <a:solidFill>
                <a:schemeClr val="lt1"/>
              </a:solidFill>
            </a:endParaRPr>
          </a:p>
        </p:txBody>
      </p:sp>
      <p:sp>
        <p:nvSpPr>
          <p:cNvPr id="15" name="Freeform 7">
            <a:extLst>
              <a:ext uri="{FF2B5EF4-FFF2-40B4-BE49-F238E27FC236}">
                <a16:creationId xmlns:a16="http://schemas.microsoft.com/office/drawing/2014/main" id="{CE943C94-8C69-41C1-9DEB-D49C80BA7E6B}"/>
              </a:ext>
            </a:extLst>
          </p:cNvPr>
          <p:cNvSpPr>
            <a:spLocks/>
          </p:cNvSpPr>
          <p:nvPr/>
        </p:nvSpPr>
        <p:spPr bwMode="auto">
          <a:xfrm>
            <a:off x="3498850" y="3409950"/>
            <a:ext cx="4984750" cy="3448050"/>
          </a:xfrm>
          <a:custGeom>
            <a:avLst/>
            <a:gdLst>
              <a:gd name="T0" fmla="*/ 1724 w 1884"/>
              <a:gd name="T1" fmla="*/ 160 h 1303"/>
              <a:gd name="T2" fmla="*/ 1143 w 1884"/>
              <a:gd name="T3" fmla="*/ 160 h 1303"/>
              <a:gd name="T4" fmla="*/ 0 w 1884"/>
              <a:gd name="T5" fmla="*/ 1303 h 1303"/>
              <a:gd name="T6" fmla="*/ 1164 w 1884"/>
              <a:gd name="T7" fmla="*/ 1303 h 1303"/>
              <a:gd name="T8" fmla="*/ 1724 w 1884"/>
              <a:gd name="T9" fmla="*/ 742 h 1303"/>
              <a:gd name="T10" fmla="*/ 1724 w 1884"/>
              <a:gd name="T11" fmla="*/ 160 h 1303"/>
            </a:gdLst>
            <a:ahLst/>
            <a:cxnLst>
              <a:cxn ang="0">
                <a:pos x="T0" y="T1"/>
              </a:cxn>
              <a:cxn ang="0">
                <a:pos x="T2" y="T3"/>
              </a:cxn>
              <a:cxn ang="0">
                <a:pos x="T4" y="T5"/>
              </a:cxn>
              <a:cxn ang="0">
                <a:pos x="T6" y="T7"/>
              </a:cxn>
              <a:cxn ang="0">
                <a:pos x="T8" y="T9"/>
              </a:cxn>
              <a:cxn ang="0">
                <a:pos x="T10" y="T11"/>
              </a:cxn>
            </a:cxnLst>
            <a:rect l="0" t="0" r="r" b="b"/>
            <a:pathLst>
              <a:path w="1884" h="1303">
                <a:moveTo>
                  <a:pt x="1724" y="160"/>
                </a:moveTo>
                <a:cubicBezTo>
                  <a:pt x="1564" y="0"/>
                  <a:pt x="1303" y="0"/>
                  <a:pt x="1143" y="160"/>
                </a:cubicBezTo>
                <a:cubicBezTo>
                  <a:pt x="0" y="1303"/>
                  <a:pt x="0" y="1303"/>
                  <a:pt x="0" y="1303"/>
                </a:cubicBezTo>
                <a:cubicBezTo>
                  <a:pt x="1164" y="1303"/>
                  <a:pt x="1164" y="1303"/>
                  <a:pt x="1164" y="1303"/>
                </a:cubicBezTo>
                <a:cubicBezTo>
                  <a:pt x="1724" y="742"/>
                  <a:pt x="1724" y="742"/>
                  <a:pt x="1724" y="742"/>
                </a:cubicBezTo>
                <a:cubicBezTo>
                  <a:pt x="1884" y="582"/>
                  <a:pt x="1884" y="320"/>
                  <a:pt x="1724" y="160"/>
                </a:cubicBezTo>
                <a:close/>
              </a:path>
            </a:pathLst>
          </a:custGeom>
          <a:solidFill>
            <a:schemeClr val="bg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GB">
              <a:solidFill>
                <a:schemeClr val="lt1"/>
              </a:solidFill>
            </a:endParaRPr>
          </a:p>
        </p:txBody>
      </p:sp>
    </p:spTree>
    <p:extLst>
      <p:ext uri="{BB962C8B-B14F-4D97-AF65-F5344CB8AC3E}">
        <p14:creationId xmlns:p14="http://schemas.microsoft.com/office/powerpoint/2010/main" val="358183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Divider - Dark_Pill_Transition - IQVIA">
    <p:bg>
      <p:bgPr>
        <a:gradFill>
          <a:gsLst>
            <a:gs pos="20000">
              <a:srgbClr val="005587"/>
            </a:gs>
            <a:gs pos="80000">
              <a:srgbClr val="00A3E0"/>
            </a:gs>
          </a:gsLst>
          <a:lin ang="2700000" scaled="1"/>
        </a:gra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CB5D9F59-0F20-4E72-95E0-5E2043A9CE75}"/>
              </a:ext>
            </a:extLst>
          </p:cNvPr>
          <p:cNvSpPr>
            <a:spLocks noGrp="1"/>
          </p:cNvSpPr>
          <p:nvPr>
            <p:ph type="pic" sz="quarter" idx="10"/>
          </p:nvPr>
        </p:nvSpPr>
        <p:spPr>
          <a:xfrm>
            <a:off x="2232023" y="3175"/>
            <a:ext cx="9959977" cy="6851650"/>
          </a:xfrm>
          <a:custGeom>
            <a:avLst/>
            <a:gdLst>
              <a:gd name="connsiteX0" fmla="*/ 3684051 w 9959977"/>
              <a:gd name="connsiteY0" fmla="*/ 6126754 h 6851650"/>
              <a:gd name="connsiteX1" fmla="*/ 4014328 w 9959977"/>
              <a:gd name="connsiteY1" fmla="*/ 6261876 h 6851650"/>
              <a:gd name="connsiteX2" fmla="*/ 4108019 w 9959977"/>
              <a:gd name="connsiteY2" fmla="*/ 6787289 h 6851650"/>
              <a:gd name="connsiteX3" fmla="*/ 4070889 w 9959977"/>
              <a:gd name="connsiteY3" fmla="*/ 6851650 h 6851650"/>
              <a:gd name="connsiteX4" fmla="*/ 2767005 w 9959977"/>
              <a:gd name="connsiteY4" fmla="*/ 6851650 h 6851650"/>
              <a:gd name="connsiteX5" fmla="*/ 2769964 w 9959977"/>
              <a:gd name="connsiteY5" fmla="*/ 6848687 h 6851650"/>
              <a:gd name="connsiteX6" fmla="*/ 3355758 w 9959977"/>
              <a:gd name="connsiteY6" fmla="*/ 6261876 h 6851650"/>
              <a:gd name="connsiteX7" fmla="*/ 3684051 w 9959977"/>
              <a:gd name="connsiteY7" fmla="*/ 6126754 h 6851650"/>
              <a:gd name="connsiteX8" fmla="*/ 7314695 w 9959977"/>
              <a:gd name="connsiteY8" fmla="*/ 3878792 h 6851650"/>
              <a:gd name="connsiteX9" fmla="*/ 7644951 w 9959977"/>
              <a:gd name="connsiteY9" fmla="*/ 4013730 h 6851650"/>
              <a:gd name="connsiteX10" fmla="*/ 7644951 w 9959977"/>
              <a:gd name="connsiteY10" fmla="*/ 4672543 h 6851650"/>
              <a:gd name="connsiteX11" fmla="*/ 5658899 w 9959977"/>
              <a:gd name="connsiteY11" fmla="*/ 6659451 h 6851650"/>
              <a:gd name="connsiteX12" fmla="*/ 5466782 w 9959977"/>
              <a:gd name="connsiteY12" fmla="*/ 6851650 h 6851650"/>
              <a:gd name="connsiteX13" fmla="*/ 4149726 w 9959977"/>
              <a:gd name="connsiteY13" fmla="*/ 6851650 h 6851650"/>
              <a:gd name="connsiteX14" fmla="*/ 4162118 w 9959977"/>
              <a:gd name="connsiteY14" fmla="*/ 6839252 h 6851650"/>
              <a:gd name="connsiteX15" fmla="*/ 6986422 w 9959977"/>
              <a:gd name="connsiteY15" fmla="*/ 4013730 h 6851650"/>
              <a:gd name="connsiteX16" fmla="*/ 7314695 w 9959977"/>
              <a:gd name="connsiteY16" fmla="*/ 3878792 h 6851650"/>
              <a:gd name="connsiteX17" fmla="*/ 4241584 w 9959977"/>
              <a:gd name="connsiteY17" fmla="*/ 2804061 h 6851650"/>
              <a:gd name="connsiteX18" fmla="*/ 4569926 w 9959977"/>
              <a:gd name="connsiteY18" fmla="*/ 2939016 h 6851650"/>
              <a:gd name="connsiteX19" fmla="*/ 4569926 w 9959977"/>
              <a:gd name="connsiteY19" fmla="*/ 3597913 h 6851650"/>
              <a:gd name="connsiteX20" fmla="*/ 1607062 w 9959977"/>
              <a:gd name="connsiteY20" fmla="*/ 6561819 h 6851650"/>
              <a:gd name="connsiteX21" fmla="*/ 1317332 w 9959977"/>
              <a:gd name="connsiteY21" fmla="*/ 6851650 h 6851650"/>
              <a:gd name="connsiteX22" fmla="*/ 0 w 9959977"/>
              <a:gd name="connsiteY22" fmla="*/ 6851650 h 6851650"/>
              <a:gd name="connsiteX23" fmla="*/ 1304 w 9959977"/>
              <a:gd name="connsiteY23" fmla="*/ 6850346 h 6851650"/>
              <a:gd name="connsiteX24" fmla="*/ 3911259 w 9959977"/>
              <a:gd name="connsiteY24" fmla="*/ 2939016 h 6851650"/>
              <a:gd name="connsiteX25" fmla="*/ 4241584 w 9959977"/>
              <a:gd name="connsiteY25" fmla="*/ 2804061 h 6851650"/>
              <a:gd name="connsiteX26" fmla="*/ 6963726 w 9959977"/>
              <a:gd name="connsiteY26" fmla="*/ 1462622 h 6851650"/>
              <a:gd name="connsiteX27" fmla="*/ 7294067 w 9959977"/>
              <a:gd name="connsiteY27" fmla="*/ 1597573 h 6851650"/>
              <a:gd name="connsiteX28" fmla="*/ 7294067 w 9959977"/>
              <a:gd name="connsiteY28" fmla="*/ 2256449 h 6851650"/>
              <a:gd name="connsiteX29" fmla="*/ 3111703 w 9959977"/>
              <a:gd name="connsiteY29" fmla="*/ 6439946 h 6851650"/>
              <a:gd name="connsiteX30" fmla="*/ 2700111 w 9959977"/>
              <a:gd name="connsiteY30" fmla="*/ 6851650 h 6851650"/>
              <a:gd name="connsiteX31" fmla="*/ 1382715 w 9959977"/>
              <a:gd name="connsiteY31" fmla="*/ 6851650 h 6851650"/>
              <a:gd name="connsiteX32" fmla="*/ 1386637 w 9959977"/>
              <a:gd name="connsiteY32" fmla="*/ 6847727 h 6851650"/>
              <a:gd name="connsiteX33" fmla="*/ 6635369 w 9959977"/>
              <a:gd name="connsiteY33" fmla="*/ 1597573 h 6851650"/>
              <a:gd name="connsiteX34" fmla="*/ 6963726 w 9959977"/>
              <a:gd name="connsiteY34" fmla="*/ 1462622 h 6851650"/>
              <a:gd name="connsiteX35" fmla="*/ 9959977 w 9959977"/>
              <a:gd name="connsiteY35" fmla="*/ 1039814 h 6851650"/>
              <a:gd name="connsiteX36" fmla="*/ 9959977 w 9959977"/>
              <a:gd name="connsiteY36" fmla="*/ 2357439 h 6851650"/>
              <a:gd name="connsiteX37" fmla="*/ 9956795 w 9959977"/>
              <a:gd name="connsiteY37" fmla="*/ 2360621 h 6851650"/>
              <a:gd name="connsiteX38" fmla="*/ 8330144 w 9959977"/>
              <a:gd name="connsiteY38" fmla="*/ 3987271 h 6851650"/>
              <a:gd name="connsiteX39" fmla="*/ 7671332 w 9959977"/>
              <a:gd name="connsiteY39" fmla="*/ 3987271 h 6851650"/>
              <a:gd name="connsiteX40" fmla="*/ 7671332 w 9959977"/>
              <a:gd name="connsiteY40" fmla="*/ 3328459 h 6851650"/>
              <a:gd name="connsiteX41" fmla="*/ 8232777 w 9959977"/>
              <a:gd name="connsiteY41" fmla="*/ 1 h 6851650"/>
              <a:gd name="connsiteX42" fmla="*/ 9550402 w 9959977"/>
              <a:gd name="connsiteY42" fmla="*/ 1 h 6851650"/>
              <a:gd name="connsiteX43" fmla="*/ 7992006 w 9959977"/>
              <a:gd name="connsiteY43" fmla="*/ 1558397 h 6851650"/>
              <a:gd name="connsiteX44" fmla="*/ 7333194 w 9959977"/>
              <a:gd name="connsiteY44" fmla="*/ 1558397 h 6851650"/>
              <a:gd name="connsiteX45" fmla="*/ 7333194 w 9959977"/>
              <a:gd name="connsiteY45" fmla="*/ 899584 h 6851650"/>
              <a:gd name="connsiteX46" fmla="*/ 8232777 w 9959977"/>
              <a:gd name="connsiteY46" fmla="*/ 1 h 6851650"/>
              <a:gd name="connsiteX47" fmla="*/ 6848850 w 9959977"/>
              <a:gd name="connsiteY47" fmla="*/ 1 h 6851650"/>
              <a:gd name="connsiteX48" fmla="*/ 8166102 w 9959977"/>
              <a:gd name="connsiteY48" fmla="*/ 1 h 6851650"/>
              <a:gd name="connsiteX49" fmla="*/ 5267089 w 9959977"/>
              <a:gd name="connsiteY49" fmla="*/ 2898839 h 6851650"/>
              <a:gd name="connsiteX50" fmla="*/ 4608463 w 9959977"/>
              <a:gd name="connsiteY50" fmla="*/ 2898839 h 6851650"/>
              <a:gd name="connsiteX51" fmla="*/ 4608463 w 9959977"/>
              <a:gd name="connsiteY51" fmla="*/ 2240253 h 6851650"/>
              <a:gd name="connsiteX52" fmla="*/ 6848850 w 9959977"/>
              <a:gd name="connsiteY52" fmla="*/ 1 h 6851650"/>
              <a:gd name="connsiteX53" fmla="*/ 5466013 w 9959977"/>
              <a:gd name="connsiteY53" fmla="*/ 1 h 6851650"/>
              <a:gd name="connsiteX54" fmla="*/ 6783390 w 9959977"/>
              <a:gd name="connsiteY54" fmla="*/ 1 h 6851650"/>
              <a:gd name="connsiteX55" fmla="*/ 4807324 w 9959977"/>
              <a:gd name="connsiteY55" fmla="*/ 1975953 h 6851650"/>
              <a:gd name="connsiteX56" fmla="*/ 4148635 w 9959977"/>
              <a:gd name="connsiteY56" fmla="*/ 1975953 h 6851650"/>
              <a:gd name="connsiteX57" fmla="*/ 4148635 w 9959977"/>
              <a:gd name="connsiteY57" fmla="*/ 1317302 h 6851650"/>
              <a:gd name="connsiteX58" fmla="*/ 5466013 w 9959977"/>
              <a:gd name="connsiteY58" fmla="*/ 1 h 6851650"/>
              <a:gd name="connsiteX59" fmla="*/ 9616109 w 9959977"/>
              <a:gd name="connsiteY59" fmla="*/ 0 h 6851650"/>
              <a:gd name="connsiteX60" fmla="*/ 9846474 w 9959977"/>
              <a:gd name="connsiteY60" fmla="*/ 0 h 6851650"/>
              <a:gd name="connsiteX61" fmla="*/ 9959977 w 9959977"/>
              <a:gd name="connsiteY61" fmla="*/ 0 h 6851650"/>
              <a:gd name="connsiteX62" fmla="*/ 9959977 w 9959977"/>
              <a:gd name="connsiteY62" fmla="*/ 973588 h 6851650"/>
              <a:gd name="connsiteX63" fmla="*/ 9958695 w 9959977"/>
              <a:gd name="connsiteY63" fmla="*/ 974871 h 6851650"/>
              <a:gd name="connsiteX64" fmla="*/ 4704076 w 9959977"/>
              <a:gd name="connsiteY64" fmla="*/ 6230423 h 6851650"/>
              <a:gd name="connsiteX65" fmla="*/ 4045435 w 9959977"/>
              <a:gd name="connsiteY65" fmla="*/ 6230423 h 6851650"/>
              <a:gd name="connsiteX66" fmla="*/ 4045435 w 9959977"/>
              <a:gd name="connsiteY66" fmla="*/ 5571665 h 6851650"/>
              <a:gd name="connsiteX67" fmla="*/ 9616109 w 9959977"/>
              <a:gd name="connsiteY67" fmla="*/ 0 h 6851650"/>
              <a:gd name="connsiteX0" fmla="*/ 3684051 w 9959977"/>
              <a:gd name="connsiteY0" fmla="*/ 6126754 h 6851650"/>
              <a:gd name="connsiteX1" fmla="*/ 4014328 w 9959977"/>
              <a:gd name="connsiteY1" fmla="*/ 6261876 h 6851650"/>
              <a:gd name="connsiteX2" fmla="*/ 4108019 w 9959977"/>
              <a:gd name="connsiteY2" fmla="*/ 6787289 h 6851650"/>
              <a:gd name="connsiteX3" fmla="*/ 4070889 w 9959977"/>
              <a:gd name="connsiteY3" fmla="*/ 6851650 h 6851650"/>
              <a:gd name="connsiteX4" fmla="*/ 2767005 w 9959977"/>
              <a:gd name="connsiteY4" fmla="*/ 6851650 h 6851650"/>
              <a:gd name="connsiteX5" fmla="*/ 2769964 w 9959977"/>
              <a:gd name="connsiteY5" fmla="*/ 6848687 h 6851650"/>
              <a:gd name="connsiteX6" fmla="*/ 3355758 w 9959977"/>
              <a:gd name="connsiteY6" fmla="*/ 6261876 h 6851650"/>
              <a:gd name="connsiteX7" fmla="*/ 3684051 w 9959977"/>
              <a:gd name="connsiteY7" fmla="*/ 6126754 h 6851650"/>
              <a:gd name="connsiteX8" fmla="*/ 7314695 w 9959977"/>
              <a:gd name="connsiteY8" fmla="*/ 3878792 h 6851650"/>
              <a:gd name="connsiteX9" fmla="*/ 7644951 w 9959977"/>
              <a:gd name="connsiteY9" fmla="*/ 4013730 h 6851650"/>
              <a:gd name="connsiteX10" fmla="*/ 7644951 w 9959977"/>
              <a:gd name="connsiteY10" fmla="*/ 4672543 h 6851650"/>
              <a:gd name="connsiteX11" fmla="*/ 5658899 w 9959977"/>
              <a:gd name="connsiteY11" fmla="*/ 6659451 h 6851650"/>
              <a:gd name="connsiteX12" fmla="*/ 5466782 w 9959977"/>
              <a:gd name="connsiteY12" fmla="*/ 6851650 h 6851650"/>
              <a:gd name="connsiteX13" fmla="*/ 4149726 w 9959977"/>
              <a:gd name="connsiteY13" fmla="*/ 6851650 h 6851650"/>
              <a:gd name="connsiteX14" fmla="*/ 4162118 w 9959977"/>
              <a:gd name="connsiteY14" fmla="*/ 6839252 h 6851650"/>
              <a:gd name="connsiteX15" fmla="*/ 6986422 w 9959977"/>
              <a:gd name="connsiteY15" fmla="*/ 4013730 h 6851650"/>
              <a:gd name="connsiteX16" fmla="*/ 7314695 w 9959977"/>
              <a:gd name="connsiteY16" fmla="*/ 3878792 h 6851650"/>
              <a:gd name="connsiteX17" fmla="*/ 4241584 w 9959977"/>
              <a:gd name="connsiteY17" fmla="*/ 2804061 h 6851650"/>
              <a:gd name="connsiteX18" fmla="*/ 4569926 w 9959977"/>
              <a:gd name="connsiteY18" fmla="*/ 2939016 h 6851650"/>
              <a:gd name="connsiteX19" fmla="*/ 4569926 w 9959977"/>
              <a:gd name="connsiteY19" fmla="*/ 3597913 h 6851650"/>
              <a:gd name="connsiteX20" fmla="*/ 1607062 w 9959977"/>
              <a:gd name="connsiteY20" fmla="*/ 6561819 h 6851650"/>
              <a:gd name="connsiteX21" fmla="*/ 1317332 w 9959977"/>
              <a:gd name="connsiteY21" fmla="*/ 6851650 h 6851650"/>
              <a:gd name="connsiteX22" fmla="*/ 0 w 9959977"/>
              <a:gd name="connsiteY22" fmla="*/ 6851650 h 6851650"/>
              <a:gd name="connsiteX23" fmla="*/ 1304 w 9959977"/>
              <a:gd name="connsiteY23" fmla="*/ 6850346 h 6851650"/>
              <a:gd name="connsiteX24" fmla="*/ 3911259 w 9959977"/>
              <a:gd name="connsiteY24" fmla="*/ 2939016 h 6851650"/>
              <a:gd name="connsiteX25" fmla="*/ 4241584 w 9959977"/>
              <a:gd name="connsiteY25" fmla="*/ 2804061 h 6851650"/>
              <a:gd name="connsiteX26" fmla="*/ 6963726 w 9959977"/>
              <a:gd name="connsiteY26" fmla="*/ 1462622 h 6851650"/>
              <a:gd name="connsiteX27" fmla="*/ 7294067 w 9959977"/>
              <a:gd name="connsiteY27" fmla="*/ 1597573 h 6851650"/>
              <a:gd name="connsiteX28" fmla="*/ 7294067 w 9959977"/>
              <a:gd name="connsiteY28" fmla="*/ 2256449 h 6851650"/>
              <a:gd name="connsiteX29" fmla="*/ 3111703 w 9959977"/>
              <a:gd name="connsiteY29" fmla="*/ 6439946 h 6851650"/>
              <a:gd name="connsiteX30" fmla="*/ 2700111 w 9959977"/>
              <a:gd name="connsiteY30" fmla="*/ 6851650 h 6851650"/>
              <a:gd name="connsiteX31" fmla="*/ 1382715 w 9959977"/>
              <a:gd name="connsiteY31" fmla="*/ 6851650 h 6851650"/>
              <a:gd name="connsiteX32" fmla="*/ 1386637 w 9959977"/>
              <a:gd name="connsiteY32" fmla="*/ 6847727 h 6851650"/>
              <a:gd name="connsiteX33" fmla="*/ 6635369 w 9959977"/>
              <a:gd name="connsiteY33" fmla="*/ 1597573 h 6851650"/>
              <a:gd name="connsiteX34" fmla="*/ 6963726 w 9959977"/>
              <a:gd name="connsiteY34" fmla="*/ 1462622 h 6851650"/>
              <a:gd name="connsiteX35" fmla="*/ 9959977 w 9959977"/>
              <a:gd name="connsiteY35" fmla="*/ 1039814 h 6851650"/>
              <a:gd name="connsiteX36" fmla="*/ 9959977 w 9959977"/>
              <a:gd name="connsiteY36" fmla="*/ 2357439 h 6851650"/>
              <a:gd name="connsiteX37" fmla="*/ 9956795 w 9959977"/>
              <a:gd name="connsiteY37" fmla="*/ 2360621 h 6851650"/>
              <a:gd name="connsiteX38" fmla="*/ 8330144 w 9959977"/>
              <a:gd name="connsiteY38" fmla="*/ 3987271 h 6851650"/>
              <a:gd name="connsiteX39" fmla="*/ 7671332 w 9959977"/>
              <a:gd name="connsiteY39" fmla="*/ 3987271 h 6851650"/>
              <a:gd name="connsiteX40" fmla="*/ 7671332 w 9959977"/>
              <a:gd name="connsiteY40" fmla="*/ 3328459 h 6851650"/>
              <a:gd name="connsiteX41" fmla="*/ 9959977 w 9959977"/>
              <a:gd name="connsiteY41" fmla="*/ 1039814 h 6851650"/>
              <a:gd name="connsiteX42" fmla="*/ 8232777 w 9959977"/>
              <a:gd name="connsiteY42" fmla="*/ 1 h 6851650"/>
              <a:gd name="connsiteX43" fmla="*/ 9550402 w 9959977"/>
              <a:gd name="connsiteY43" fmla="*/ 1 h 6851650"/>
              <a:gd name="connsiteX44" fmla="*/ 7992006 w 9959977"/>
              <a:gd name="connsiteY44" fmla="*/ 1558397 h 6851650"/>
              <a:gd name="connsiteX45" fmla="*/ 7333194 w 9959977"/>
              <a:gd name="connsiteY45" fmla="*/ 1558397 h 6851650"/>
              <a:gd name="connsiteX46" fmla="*/ 7333194 w 9959977"/>
              <a:gd name="connsiteY46" fmla="*/ 899584 h 6851650"/>
              <a:gd name="connsiteX47" fmla="*/ 8232777 w 9959977"/>
              <a:gd name="connsiteY47" fmla="*/ 1 h 6851650"/>
              <a:gd name="connsiteX48" fmla="*/ 6848850 w 9959977"/>
              <a:gd name="connsiteY48" fmla="*/ 1 h 6851650"/>
              <a:gd name="connsiteX49" fmla="*/ 8166102 w 9959977"/>
              <a:gd name="connsiteY49" fmla="*/ 1 h 6851650"/>
              <a:gd name="connsiteX50" fmla="*/ 5267089 w 9959977"/>
              <a:gd name="connsiteY50" fmla="*/ 2898839 h 6851650"/>
              <a:gd name="connsiteX51" fmla="*/ 4608463 w 9959977"/>
              <a:gd name="connsiteY51" fmla="*/ 2898839 h 6851650"/>
              <a:gd name="connsiteX52" fmla="*/ 4608463 w 9959977"/>
              <a:gd name="connsiteY52" fmla="*/ 2240253 h 6851650"/>
              <a:gd name="connsiteX53" fmla="*/ 6848850 w 9959977"/>
              <a:gd name="connsiteY53" fmla="*/ 1 h 6851650"/>
              <a:gd name="connsiteX54" fmla="*/ 5466013 w 9959977"/>
              <a:gd name="connsiteY54" fmla="*/ 1 h 6851650"/>
              <a:gd name="connsiteX55" fmla="*/ 6783390 w 9959977"/>
              <a:gd name="connsiteY55" fmla="*/ 1 h 6851650"/>
              <a:gd name="connsiteX56" fmla="*/ 4807324 w 9959977"/>
              <a:gd name="connsiteY56" fmla="*/ 1975953 h 6851650"/>
              <a:gd name="connsiteX57" fmla="*/ 4148635 w 9959977"/>
              <a:gd name="connsiteY57" fmla="*/ 1317302 h 6851650"/>
              <a:gd name="connsiteX58" fmla="*/ 5466013 w 9959977"/>
              <a:gd name="connsiteY58" fmla="*/ 1 h 6851650"/>
              <a:gd name="connsiteX59" fmla="*/ 9616109 w 9959977"/>
              <a:gd name="connsiteY59" fmla="*/ 0 h 6851650"/>
              <a:gd name="connsiteX60" fmla="*/ 9846474 w 9959977"/>
              <a:gd name="connsiteY60" fmla="*/ 0 h 6851650"/>
              <a:gd name="connsiteX61" fmla="*/ 9959977 w 9959977"/>
              <a:gd name="connsiteY61" fmla="*/ 0 h 6851650"/>
              <a:gd name="connsiteX62" fmla="*/ 9959977 w 9959977"/>
              <a:gd name="connsiteY62" fmla="*/ 973588 h 6851650"/>
              <a:gd name="connsiteX63" fmla="*/ 9958695 w 9959977"/>
              <a:gd name="connsiteY63" fmla="*/ 974871 h 6851650"/>
              <a:gd name="connsiteX64" fmla="*/ 4704076 w 9959977"/>
              <a:gd name="connsiteY64" fmla="*/ 6230423 h 6851650"/>
              <a:gd name="connsiteX65" fmla="*/ 4045435 w 9959977"/>
              <a:gd name="connsiteY65" fmla="*/ 6230423 h 6851650"/>
              <a:gd name="connsiteX66" fmla="*/ 4045435 w 9959977"/>
              <a:gd name="connsiteY66" fmla="*/ 5571665 h 6851650"/>
              <a:gd name="connsiteX67" fmla="*/ 9616109 w 9959977"/>
              <a:gd name="connsiteY67" fmla="*/ 0 h 6851650"/>
              <a:gd name="connsiteX0" fmla="*/ 3684051 w 9959977"/>
              <a:gd name="connsiteY0" fmla="*/ 6224330 h 6949226"/>
              <a:gd name="connsiteX1" fmla="*/ 4014328 w 9959977"/>
              <a:gd name="connsiteY1" fmla="*/ 6359452 h 6949226"/>
              <a:gd name="connsiteX2" fmla="*/ 4108019 w 9959977"/>
              <a:gd name="connsiteY2" fmla="*/ 6884865 h 6949226"/>
              <a:gd name="connsiteX3" fmla="*/ 4070889 w 9959977"/>
              <a:gd name="connsiteY3" fmla="*/ 6949226 h 6949226"/>
              <a:gd name="connsiteX4" fmla="*/ 2767005 w 9959977"/>
              <a:gd name="connsiteY4" fmla="*/ 6949226 h 6949226"/>
              <a:gd name="connsiteX5" fmla="*/ 2769964 w 9959977"/>
              <a:gd name="connsiteY5" fmla="*/ 6946263 h 6949226"/>
              <a:gd name="connsiteX6" fmla="*/ 3355758 w 9959977"/>
              <a:gd name="connsiteY6" fmla="*/ 6359452 h 6949226"/>
              <a:gd name="connsiteX7" fmla="*/ 3684051 w 9959977"/>
              <a:gd name="connsiteY7" fmla="*/ 6224330 h 6949226"/>
              <a:gd name="connsiteX8" fmla="*/ 7314695 w 9959977"/>
              <a:gd name="connsiteY8" fmla="*/ 3976368 h 6949226"/>
              <a:gd name="connsiteX9" fmla="*/ 7644951 w 9959977"/>
              <a:gd name="connsiteY9" fmla="*/ 4111306 h 6949226"/>
              <a:gd name="connsiteX10" fmla="*/ 7644951 w 9959977"/>
              <a:gd name="connsiteY10" fmla="*/ 4770119 h 6949226"/>
              <a:gd name="connsiteX11" fmla="*/ 5658899 w 9959977"/>
              <a:gd name="connsiteY11" fmla="*/ 6757027 h 6949226"/>
              <a:gd name="connsiteX12" fmla="*/ 5466782 w 9959977"/>
              <a:gd name="connsiteY12" fmla="*/ 6949226 h 6949226"/>
              <a:gd name="connsiteX13" fmla="*/ 4149726 w 9959977"/>
              <a:gd name="connsiteY13" fmla="*/ 6949226 h 6949226"/>
              <a:gd name="connsiteX14" fmla="*/ 4162118 w 9959977"/>
              <a:gd name="connsiteY14" fmla="*/ 6936828 h 6949226"/>
              <a:gd name="connsiteX15" fmla="*/ 6986422 w 9959977"/>
              <a:gd name="connsiteY15" fmla="*/ 4111306 h 6949226"/>
              <a:gd name="connsiteX16" fmla="*/ 7314695 w 9959977"/>
              <a:gd name="connsiteY16" fmla="*/ 3976368 h 6949226"/>
              <a:gd name="connsiteX17" fmla="*/ 4241584 w 9959977"/>
              <a:gd name="connsiteY17" fmla="*/ 2901637 h 6949226"/>
              <a:gd name="connsiteX18" fmla="*/ 4569926 w 9959977"/>
              <a:gd name="connsiteY18" fmla="*/ 3036592 h 6949226"/>
              <a:gd name="connsiteX19" fmla="*/ 4569926 w 9959977"/>
              <a:gd name="connsiteY19" fmla="*/ 3695489 h 6949226"/>
              <a:gd name="connsiteX20" fmla="*/ 1607062 w 9959977"/>
              <a:gd name="connsiteY20" fmla="*/ 6659395 h 6949226"/>
              <a:gd name="connsiteX21" fmla="*/ 1317332 w 9959977"/>
              <a:gd name="connsiteY21" fmla="*/ 6949226 h 6949226"/>
              <a:gd name="connsiteX22" fmla="*/ 0 w 9959977"/>
              <a:gd name="connsiteY22" fmla="*/ 6949226 h 6949226"/>
              <a:gd name="connsiteX23" fmla="*/ 1304 w 9959977"/>
              <a:gd name="connsiteY23" fmla="*/ 6947922 h 6949226"/>
              <a:gd name="connsiteX24" fmla="*/ 3911259 w 9959977"/>
              <a:gd name="connsiteY24" fmla="*/ 3036592 h 6949226"/>
              <a:gd name="connsiteX25" fmla="*/ 4241584 w 9959977"/>
              <a:gd name="connsiteY25" fmla="*/ 2901637 h 6949226"/>
              <a:gd name="connsiteX26" fmla="*/ 6963726 w 9959977"/>
              <a:gd name="connsiteY26" fmla="*/ 1560198 h 6949226"/>
              <a:gd name="connsiteX27" fmla="*/ 7294067 w 9959977"/>
              <a:gd name="connsiteY27" fmla="*/ 1695149 h 6949226"/>
              <a:gd name="connsiteX28" fmla="*/ 7294067 w 9959977"/>
              <a:gd name="connsiteY28" fmla="*/ 2354025 h 6949226"/>
              <a:gd name="connsiteX29" fmla="*/ 3111703 w 9959977"/>
              <a:gd name="connsiteY29" fmla="*/ 6537522 h 6949226"/>
              <a:gd name="connsiteX30" fmla="*/ 2700111 w 9959977"/>
              <a:gd name="connsiteY30" fmla="*/ 6949226 h 6949226"/>
              <a:gd name="connsiteX31" fmla="*/ 1382715 w 9959977"/>
              <a:gd name="connsiteY31" fmla="*/ 6949226 h 6949226"/>
              <a:gd name="connsiteX32" fmla="*/ 1386637 w 9959977"/>
              <a:gd name="connsiteY32" fmla="*/ 6945303 h 6949226"/>
              <a:gd name="connsiteX33" fmla="*/ 6635369 w 9959977"/>
              <a:gd name="connsiteY33" fmla="*/ 1695149 h 6949226"/>
              <a:gd name="connsiteX34" fmla="*/ 6963726 w 9959977"/>
              <a:gd name="connsiteY34" fmla="*/ 1560198 h 6949226"/>
              <a:gd name="connsiteX35" fmla="*/ 9959977 w 9959977"/>
              <a:gd name="connsiteY35" fmla="*/ 1137390 h 6949226"/>
              <a:gd name="connsiteX36" fmla="*/ 9959977 w 9959977"/>
              <a:gd name="connsiteY36" fmla="*/ 2455015 h 6949226"/>
              <a:gd name="connsiteX37" fmla="*/ 9956795 w 9959977"/>
              <a:gd name="connsiteY37" fmla="*/ 2458197 h 6949226"/>
              <a:gd name="connsiteX38" fmla="*/ 8330144 w 9959977"/>
              <a:gd name="connsiteY38" fmla="*/ 4084847 h 6949226"/>
              <a:gd name="connsiteX39" fmla="*/ 7671332 w 9959977"/>
              <a:gd name="connsiteY39" fmla="*/ 4084847 h 6949226"/>
              <a:gd name="connsiteX40" fmla="*/ 7671332 w 9959977"/>
              <a:gd name="connsiteY40" fmla="*/ 3426035 h 6949226"/>
              <a:gd name="connsiteX41" fmla="*/ 9959977 w 9959977"/>
              <a:gd name="connsiteY41" fmla="*/ 1137390 h 6949226"/>
              <a:gd name="connsiteX42" fmla="*/ 8232777 w 9959977"/>
              <a:gd name="connsiteY42" fmla="*/ 97577 h 6949226"/>
              <a:gd name="connsiteX43" fmla="*/ 9550402 w 9959977"/>
              <a:gd name="connsiteY43" fmla="*/ 97577 h 6949226"/>
              <a:gd name="connsiteX44" fmla="*/ 7992006 w 9959977"/>
              <a:gd name="connsiteY44" fmla="*/ 1655973 h 6949226"/>
              <a:gd name="connsiteX45" fmla="*/ 7333194 w 9959977"/>
              <a:gd name="connsiteY45" fmla="*/ 1655973 h 6949226"/>
              <a:gd name="connsiteX46" fmla="*/ 7333194 w 9959977"/>
              <a:gd name="connsiteY46" fmla="*/ 997160 h 6949226"/>
              <a:gd name="connsiteX47" fmla="*/ 8232777 w 9959977"/>
              <a:gd name="connsiteY47" fmla="*/ 97577 h 6949226"/>
              <a:gd name="connsiteX48" fmla="*/ 6848850 w 9959977"/>
              <a:gd name="connsiteY48" fmla="*/ 97577 h 6949226"/>
              <a:gd name="connsiteX49" fmla="*/ 8166102 w 9959977"/>
              <a:gd name="connsiteY49" fmla="*/ 97577 h 6949226"/>
              <a:gd name="connsiteX50" fmla="*/ 5267089 w 9959977"/>
              <a:gd name="connsiteY50" fmla="*/ 2996415 h 6949226"/>
              <a:gd name="connsiteX51" fmla="*/ 4608463 w 9959977"/>
              <a:gd name="connsiteY51" fmla="*/ 2996415 h 6949226"/>
              <a:gd name="connsiteX52" fmla="*/ 4608463 w 9959977"/>
              <a:gd name="connsiteY52" fmla="*/ 2337829 h 6949226"/>
              <a:gd name="connsiteX53" fmla="*/ 6848850 w 9959977"/>
              <a:gd name="connsiteY53" fmla="*/ 97577 h 6949226"/>
              <a:gd name="connsiteX54" fmla="*/ 5466013 w 9959977"/>
              <a:gd name="connsiteY54" fmla="*/ 97577 h 6949226"/>
              <a:gd name="connsiteX55" fmla="*/ 6783390 w 9959977"/>
              <a:gd name="connsiteY55" fmla="*/ 97577 h 6949226"/>
              <a:gd name="connsiteX56" fmla="*/ 4148635 w 9959977"/>
              <a:gd name="connsiteY56" fmla="*/ 1414878 h 6949226"/>
              <a:gd name="connsiteX57" fmla="*/ 5466013 w 9959977"/>
              <a:gd name="connsiteY57" fmla="*/ 97577 h 6949226"/>
              <a:gd name="connsiteX58" fmla="*/ 9616109 w 9959977"/>
              <a:gd name="connsiteY58" fmla="*/ 97576 h 6949226"/>
              <a:gd name="connsiteX59" fmla="*/ 9846474 w 9959977"/>
              <a:gd name="connsiteY59" fmla="*/ 97576 h 6949226"/>
              <a:gd name="connsiteX60" fmla="*/ 9959977 w 9959977"/>
              <a:gd name="connsiteY60" fmla="*/ 97576 h 6949226"/>
              <a:gd name="connsiteX61" fmla="*/ 9959977 w 9959977"/>
              <a:gd name="connsiteY61" fmla="*/ 1071164 h 6949226"/>
              <a:gd name="connsiteX62" fmla="*/ 9958695 w 9959977"/>
              <a:gd name="connsiteY62" fmla="*/ 1072447 h 6949226"/>
              <a:gd name="connsiteX63" fmla="*/ 4704076 w 9959977"/>
              <a:gd name="connsiteY63" fmla="*/ 6327999 h 6949226"/>
              <a:gd name="connsiteX64" fmla="*/ 4045435 w 9959977"/>
              <a:gd name="connsiteY64" fmla="*/ 6327999 h 6949226"/>
              <a:gd name="connsiteX65" fmla="*/ 4045435 w 9959977"/>
              <a:gd name="connsiteY65" fmla="*/ 5669241 h 6949226"/>
              <a:gd name="connsiteX66" fmla="*/ 9616109 w 9959977"/>
              <a:gd name="connsiteY66" fmla="*/ 97576 h 6949226"/>
              <a:gd name="connsiteX0" fmla="*/ 3684051 w 9959977"/>
              <a:gd name="connsiteY0" fmla="*/ 6126754 h 6851650"/>
              <a:gd name="connsiteX1" fmla="*/ 4014328 w 9959977"/>
              <a:gd name="connsiteY1" fmla="*/ 6261876 h 6851650"/>
              <a:gd name="connsiteX2" fmla="*/ 4108019 w 9959977"/>
              <a:gd name="connsiteY2" fmla="*/ 6787289 h 6851650"/>
              <a:gd name="connsiteX3" fmla="*/ 4070889 w 9959977"/>
              <a:gd name="connsiteY3" fmla="*/ 6851650 h 6851650"/>
              <a:gd name="connsiteX4" fmla="*/ 2767005 w 9959977"/>
              <a:gd name="connsiteY4" fmla="*/ 6851650 h 6851650"/>
              <a:gd name="connsiteX5" fmla="*/ 2769964 w 9959977"/>
              <a:gd name="connsiteY5" fmla="*/ 6848687 h 6851650"/>
              <a:gd name="connsiteX6" fmla="*/ 3355758 w 9959977"/>
              <a:gd name="connsiteY6" fmla="*/ 6261876 h 6851650"/>
              <a:gd name="connsiteX7" fmla="*/ 3684051 w 9959977"/>
              <a:gd name="connsiteY7" fmla="*/ 6126754 h 6851650"/>
              <a:gd name="connsiteX8" fmla="*/ 7314695 w 9959977"/>
              <a:gd name="connsiteY8" fmla="*/ 3878792 h 6851650"/>
              <a:gd name="connsiteX9" fmla="*/ 7644951 w 9959977"/>
              <a:gd name="connsiteY9" fmla="*/ 4013730 h 6851650"/>
              <a:gd name="connsiteX10" fmla="*/ 7644951 w 9959977"/>
              <a:gd name="connsiteY10" fmla="*/ 4672543 h 6851650"/>
              <a:gd name="connsiteX11" fmla="*/ 5658899 w 9959977"/>
              <a:gd name="connsiteY11" fmla="*/ 6659451 h 6851650"/>
              <a:gd name="connsiteX12" fmla="*/ 5466782 w 9959977"/>
              <a:gd name="connsiteY12" fmla="*/ 6851650 h 6851650"/>
              <a:gd name="connsiteX13" fmla="*/ 4149726 w 9959977"/>
              <a:gd name="connsiteY13" fmla="*/ 6851650 h 6851650"/>
              <a:gd name="connsiteX14" fmla="*/ 4162118 w 9959977"/>
              <a:gd name="connsiteY14" fmla="*/ 6839252 h 6851650"/>
              <a:gd name="connsiteX15" fmla="*/ 6986422 w 9959977"/>
              <a:gd name="connsiteY15" fmla="*/ 4013730 h 6851650"/>
              <a:gd name="connsiteX16" fmla="*/ 7314695 w 9959977"/>
              <a:gd name="connsiteY16" fmla="*/ 3878792 h 6851650"/>
              <a:gd name="connsiteX17" fmla="*/ 4241584 w 9959977"/>
              <a:gd name="connsiteY17" fmla="*/ 2804061 h 6851650"/>
              <a:gd name="connsiteX18" fmla="*/ 4569926 w 9959977"/>
              <a:gd name="connsiteY18" fmla="*/ 2939016 h 6851650"/>
              <a:gd name="connsiteX19" fmla="*/ 4569926 w 9959977"/>
              <a:gd name="connsiteY19" fmla="*/ 3597913 h 6851650"/>
              <a:gd name="connsiteX20" fmla="*/ 1607062 w 9959977"/>
              <a:gd name="connsiteY20" fmla="*/ 6561819 h 6851650"/>
              <a:gd name="connsiteX21" fmla="*/ 1317332 w 9959977"/>
              <a:gd name="connsiteY21" fmla="*/ 6851650 h 6851650"/>
              <a:gd name="connsiteX22" fmla="*/ 0 w 9959977"/>
              <a:gd name="connsiteY22" fmla="*/ 6851650 h 6851650"/>
              <a:gd name="connsiteX23" fmla="*/ 1304 w 9959977"/>
              <a:gd name="connsiteY23" fmla="*/ 6850346 h 6851650"/>
              <a:gd name="connsiteX24" fmla="*/ 3911259 w 9959977"/>
              <a:gd name="connsiteY24" fmla="*/ 2939016 h 6851650"/>
              <a:gd name="connsiteX25" fmla="*/ 4241584 w 9959977"/>
              <a:gd name="connsiteY25" fmla="*/ 2804061 h 6851650"/>
              <a:gd name="connsiteX26" fmla="*/ 6963726 w 9959977"/>
              <a:gd name="connsiteY26" fmla="*/ 1462622 h 6851650"/>
              <a:gd name="connsiteX27" fmla="*/ 7294067 w 9959977"/>
              <a:gd name="connsiteY27" fmla="*/ 1597573 h 6851650"/>
              <a:gd name="connsiteX28" fmla="*/ 7294067 w 9959977"/>
              <a:gd name="connsiteY28" fmla="*/ 2256449 h 6851650"/>
              <a:gd name="connsiteX29" fmla="*/ 3111703 w 9959977"/>
              <a:gd name="connsiteY29" fmla="*/ 6439946 h 6851650"/>
              <a:gd name="connsiteX30" fmla="*/ 2700111 w 9959977"/>
              <a:gd name="connsiteY30" fmla="*/ 6851650 h 6851650"/>
              <a:gd name="connsiteX31" fmla="*/ 1382715 w 9959977"/>
              <a:gd name="connsiteY31" fmla="*/ 6851650 h 6851650"/>
              <a:gd name="connsiteX32" fmla="*/ 1386637 w 9959977"/>
              <a:gd name="connsiteY32" fmla="*/ 6847727 h 6851650"/>
              <a:gd name="connsiteX33" fmla="*/ 6635369 w 9959977"/>
              <a:gd name="connsiteY33" fmla="*/ 1597573 h 6851650"/>
              <a:gd name="connsiteX34" fmla="*/ 6963726 w 9959977"/>
              <a:gd name="connsiteY34" fmla="*/ 1462622 h 6851650"/>
              <a:gd name="connsiteX35" fmla="*/ 9959977 w 9959977"/>
              <a:gd name="connsiteY35" fmla="*/ 1039814 h 6851650"/>
              <a:gd name="connsiteX36" fmla="*/ 9959977 w 9959977"/>
              <a:gd name="connsiteY36" fmla="*/ 2357439 h 6851650"/>
              <a:gd name="connsiteX37" fmla="*/ 9956795 w 9959977"/>
              <a:gd name="connsiteY37" fmla="*/ 2360621 h 6851650"/>
              <a:gd name="connsiteX38" fmla="*/ 8330144 w 9959977"/>
              <a:gd name="connsiteY38" fmla="*/ 3987271 h 6851650"/>
              <a:gd name="connsiteX39" fmla="*/ 7671332 w 9959977"/>
              <a:gd name="connsiteY39" fmla="*/ 3987271 h 6851650"/>
              <a:gd name="connsiteX40" fmla="*/ 7671332 w 9959977"/>
              <a:gd name="connsiteY40" fmla="*/ 3328459 h 6851650"/>
              <a:gd name="connsiteX41" fmla="*/ 9959977 w 9959977"/>
              <a:gd name="connsiteY41" fmla="*/ 1039814 h 6851650"/>
              <a:gd name="connsiteX42" fmla="*/ 8232777 w 9959977"/>
              <a:gd name="connsiteY42" fmla="*/ 1 h 6851650"/>
              <a:gd name="connsiteX43" fmla="*/ 9550402 w 9959977"/>
              <a:gd name="connsiteY43" fmla="*/ 1 h 6851650"/>
              <a:gd name="connsiteX44" fmla="*/ 7992006 w 9959977"/>
              <a:gd name="connsiteY44" fmla="*/ 1558397 h 6851650"/>
              <a:gd name="connsiteX45" fmla="*/ 7333194 w 9959977"/>
              <a:gd name="connsiteY45" fmla="*/ 1558397 h 6851650"/>
              <a:gd name="connsiteX46" fmla="*/ 7333194 w 9959977"/>
              <a:gd name="connsiteY46" fmla="*/ 899584 h 6851650"/>
              <a:gd name="connsiteX47" fmla="*/ 8232777 w 9959977"/>
              <a:gd name="connsiteY47" fmla="*/ 1 h 6851650"/>
              <a:gd name="connsiteX48" fmla="*/ 6848850 w 9959977"/>
              <a:gd name="connsiteY48" fmla="*/ 1 h 6851650"/>
              <a:gd name="connsiteX49" fmla="*/ 8166102 w 9959977"/>
              <a:gd name="connsiteY49" fmla="*/ 1 h 6851650"/>
              <a:gd name="connsiteX50" fmla="*/ 5267089 w 9959977"/>
              <a:gd name="connsiteY50" fmla="*/ 2898839 h 6851650"/>
              <a:gd name="connsiteX51" fmla="*/ 4608463 w 9959977"/>
              <a:gd name="connsiteY51" fmla="*/ 2898839 h 6851650"/>
              <a:gd name="connsiteX52" fmla="*/ 4608463 w 9959977"/>
              <a:gd name="connsiteY52" fmla="*/ 2240253 h 6851650"/>
              <a:gd name="connsiteX53" fmla="*/ 6848850 w 9959977"/>
              <a:gd name="connsiteY53" fmla="*/ 1 h 6851650"/>
              <a:gd name="connsiteX54" fmla="*/ 5466013 w 9959977"/>
              <a:gd name="connsiteY54" fmla="*/ 1 h 6851650"/>
              <a:gd name="connsiteX55" fmla="*/ 6783390 w 9959977"/>
              <a:gd name="connsiteY55" fmla="*/ 1 h 6851650"/>
              <a:gd name="connsiteX56" fmla="*/ 5466013 w 9959977"/>
              <a:gd name="connsiteY56" fmla="*/ 1 h 6851650"/>
              <a:gd name="connsiteX57" fmla="*/ 9616109 w 9959977"/>
              <a:gd name="connsiteY57" fmla="*/ 0 h 6851650"/>
              <a:gd name="connsiteX58" fmla="*/ 9846474 w 9959977"/>
              <a:gd name="connsiteY58" fmla="*/ 0 h 6851650"/>
              <a:gd name="connsiteX59" fmla="*/ 9959977 w 9959977"/>
              <a:gd name="connsiteY59" fmla="*/ 0 h 6851650"/>
              <a:gd name="connsiteX60" fmla="*/ 9959977 w 9959977"/>
              <a:gd name="connsiteY60" fmla="*/ 973588 h 6851650"/>
              <a:gd name="connsiteX61" fmla="*/ 9958695 w 9959977"/>
              <a:gd name="connsiteY61" fmla="*/ 974871 h 6851650"/>
              <a:gd name="connsiteX62" fmla="*/ 4704076 w 9959977"/>
              <a:gd name="connsiteY62" fmla="*/ 6230423 h 6851650"/>
              <a:gd name="connsiteX63" fmla="*/ 4045435 w 9959977"/>
              <a:gd name="connsiteY63" fmla="*/ 6230423 h 6851650"/>
              <a:gd name="connsiteX64" fmla="*/ 4045435 w 9959977"/>
              <a:gd name="connsiteY64" fmla="*/ 5571665 h 6851650"/>
              <a:gd name="connsiteX65" fmla="*/ 9616109 w 9959977"/>
              <a:gd name="connsiteY65" fmla="*/ 0 h 6851650"/>
              <a:gd name="connsiteX0" fmla="*/ 3684051 w 9959977"/>
              <a:gd name="connsiteY0" fmla="*/ 6126754 h 6851650"/>
              <a:gd name="connsiteX1" fmla="*/ 4014328 w 9959977"/>
              <a:gd name="connsiteY1" fmla="*/ 6261876 h 6851650"/>
              <a:gd name="connsiteX2" fmla="*/ 4108019 w 9959977"/>
              <a:gd name="connsiteY2" fmla="*/ 6787289 h 6851650"/>
              <a:gd name="connsiteX3" fmla="*/ 4070889 w 9959977"/>
              <a:gd name="connsiteY3" fmla="*/ 6851650 h 6851650"/>
              <a:gd name="connsiteX4" fmla="*/ 2767005 w 9959977"/>
              <a:gd name="connsiteY4" fmla="*/ 6851650 h 6851650"/>
              <a:gd name="connsiteX5" fmla="*/ 2769964 w 9959977"/>
              <a:gd name="connsiteY5" fmla="*/ 6848687 h 6851650"/>
              <a:gd name="connsiteX6" fmla="*/ 3355758 w 9959977"/>
              <a:gd name="connsiteY6" fmla="*/ 6261876 h 6851650"/>
              <a:gd name="connsiteX7" fmla="*/ 3684051 w 9959977"/>
              <a:gd name="connsiteY7" fmla="*/ 6126754 h 6851650"/>
              <a:gd name="connsiteX8" fmla="*/ 7314695 w 9959977"/>
              <a:gd name="connsiteY8" fmla="*/ 3878792 h 6851650"/>
              <a:gd name="connsiteX9" fmla="*/ 7644951 w 9959977"/>
              <a:gd name="connsiteY9" fmla="*/ 4013730 h 6851650"/>
              <a:gd name="connsiteX10" fmla="*/ 7644951 w 9959977"/>
              <a:gd name="connsiteY10" fmla="*/ 4672543 h 6851650"/>
              <a:gd name="connsiteX11" fmla="*/ 5658899 w 9959977"/>
              <a:gd name="connsiteY11" fmla="*/ 6659451 h 6851650"/>
              <a:gd name="connsiteX12" fmla="*/ 5466782 w 9959977"/>
              <a:gd name="connsiteY12" fmla="*/ 6851650 h 6851650"/>
              <a:gd name="connsiteX13" fmla="*/ 4149726 w 9959977"/>
              <a:gd name="connsiteY13" fmla="*/ 6851650 h 6851650"/>
              <a:gd name="connsiteX14" fmla="*/ 4162118 w 9959977"/>
              <a:gd name="connsiteY14" fmla="*/ 6839252 h 6851650"/>
              <a:gd name="connsiteX15" fmla="*/ 6986422 w 9959977"/>
              <a:gd name="connsiteY15" fmla="*/ 4013730 h 6851650"/>
              <a:gd name="connsiteX16" fmla="*/ 7314695 w 9959977"/>
              <a:gd name="connsiteY16" fmla="*/ 3878792 h 6851650"/>
              <a:gd name="connsiteX17" fmla="*/ 4241584 w 9959977"/>
              <a:gd name="connsiteY17" fmla="*/ 2804061 h 6851650"/>
              <a:gd name="connsiteX18" fmla="*/ 4569926 w 9959977"/>
              <a:gd name="connsiteY18" fmla="*/ 2939016 h 6851650"/>
              <a:gd name="connsiteX19" fmla="*/ 4569926 w 9959977"/>
              <a:gd name="connsiteY19" fmla="*/ 3597913 h 6851650"/>
              <a:gd name="connsiteX20" fmla="*/ 1607062 w 9959977"/>
              <a:gd name="connsiteY20" fmla="*/ 6561819 h 6851650"/>
              <a:gd name="connsiteX21" fmla="*/ 1317332 w 9959977"/>
              <a:gd name="connsiteY21" fmla="*/ 6851650 h 6851650"/>
              <a:gd name="connsiteX22" fmla="*/ 0 w 9959977"/>
              <a:gd name="connsiteY22" fmla="*/ 6851650 h 6851650"/>
              <a:gd name="connsiteX23" fmla="*/ 1304 w 9959977"/>
              <a:gd name="connsiteY23" fmla="*/ 6850346 h 6851650"/>
              <a:gd name="connsiteX24" fmla="*/ 3911259 w 9959977"/>
              <a:gd name="connsiteY24" fmla="*/ 2939016 h 6851650"/>
              <a:gd name="connsiteX25" fmla="*/ 4241584 w 9959977"/>
              <a:gd name="connsiteY25" fmla="*/ 2804061 h 6851650"/>
              <a:gd name="connsiteX26" fmla="*/ 6963726 w 9959977"/>
              <a:gd name="connsiteY26" fmla="*/ 1462622 h 6851650"/>
              <a:gd name="connsiteX27" fmla="*/ 7294067 w 9959977"/>
              <a:gd name="connsiteY27" fmla="*/ 1597573 h 6851650"/>
              <a:gd name="connsiteX28" fmla="*/ 7294067 w 9959977"/>
              <a:gd name="connsiteY28" fmla="*/ 2256449 h 6851650"/>
              <a:gd name="connsiteX29" fmla="*/ 3111703 w 9959977"/>
              <a:gd name="connsiteY29" fmla="*/ 6439946 h 6851650"/>
              <a:gd name="connsiteX30" fmla="*/ 2700111 w 9959977"/>
              <a:gd name="connsiteY30" fmla="*/ 6851650 h 6851650"/>
              <a:gd name="connsiteX31" fmla="*/ 1382715 w 9959977"/>
              <a:gd name="connsiteY31" fmla="*/ 6851650 h 6851650"/>
              <a:gd name="connsiteX32" fmla="*/ 1386637 w 9959977"/>
              <a:gd name="connsiteY32" fmla="*/ 6847727 h 6851650"/>
              <a:gd name="connsiteX33" fmla="*/ 6635369 w 9959977"/>
              <a:gd name="connsiteY33" fmla="*/ 1597573 h 6851650"/>
              <a:gd name="connsiteX34" fmla="*/ 6963726 w 9959977"/>
              <a:gd name="connsiteY34" fmla="*/ 1462622 h 6851650"/>
              <a:gd name="connsiteX35" fmla="*/ 9959977 w 9959977"/>
              <a:gd name="connsiteY35" fmla="*/ 1039814 h 6851650"/>
              <a:gd name="connsiteX36" fmla="*/ 9959977 w 9959977"/>
              <a:gd name="connsiteY36" fmla="*/ 2357439 h 6851650"/>
              <a:gd name="connsiteX37" fmla="*/ 9956795 w 9959977"/>
              <a:gd name="connsiteY37" fmla="*/ 2360621 h 6851650"/>
              <a:gd name="connsiteX38" fmla="*/ 8330144 w 9959977"/>
              <a:gd name="connsiteY38" fmla="*/ 3987271 h 6851650"/>
              <a:gd name="connsiteX39" fmla="*/ 7671332 w 9959977"/>
              <a:gd name="connsiteY39" fmla="*/ 3987271 h 6851650"/>
              <a:gd name="connsiteX40" fmla="*/ 7671332 w 9959977"/>
              <a:gd name="connsiteY40" fmla="*/ 3328459 h 6851650"/>
              <a:gd name="connsiteX41" fmla="*/ 9959977 w 9959977"/>
              <a:gd name="connsiteY41" fmla="*/ 1039814 h 6851650"/>
              <a:gd name="connsiteX42" fmla="*/ 8232777 w 9959977"/>
              <a:gd name="connsiteY42" fmla="*/ 1 h 6851650"/>
              <a:gd name="connsiteX43" fmla="*/ 9550402 w 9959977"/>
              <a:gd name="connsiteY43" fmla="*/ 1 h 6851650"/>
              <a:gd name="connsiteX44" fmla="*/ 7992006 w 9959977"/>
              <a:gd name="connsiteY44" fmla="*/ 1558397 h 6851650"/>
              <a:gd name="connsiteX45" fmla="*/ 7333194 w 9959977"/>
              <a:gd name="connsiteY45" fmla="*/ 1558397 h 6851650"/>
              <a:gd name="connsiteX46" fmla="*/ 7333194 w 9959977"/>
              <a:gd name="connsiteY46" fmla="*/ 899584 h 6851650"/>
              <a:gd name="connsiteX47" fmla="*/ 8232777 w 9959977"/>
              <a:gd name="connsiteY47" fmla="*/ 1 h 6851650"/>
              <a:gd name="connsiteX48" fmla="*/ 6848850 w 9959977"/>
              <a:gd name="connsiteY48" fmla="*/ 1 h 6851650"/>
              <a:gd name="connsiteX49" fmla="*/ 8166102 w 9959977"/>
              <a:gd name="connsiteY49" fmla="*/ 1 h 6851650"/>
              <a:gd name="connsiteX50" fmla="*/ 5267089 w 9959977"/>
              <a:gd name="connsiteY50" fmla="*/ 2898839 h 6851650"/>
              <a:gd name="connsiteX51" fmla="*/ 4608463 w 9959977"/>
              <a:gd name="connsiteY51" fmla="*/ 2898839 h 6851650"/>
              <a:gd name="connsiteX52" fmla="*/ 4608463 w 9959977"/>
              <a:gd name="connsiteY52" fmla="*/ 2240253 h 6851650"/>
              <a:gd name="connsiteX53" fmla="*/ 6848850 w 9959977"/>
              <a:gd name="connsiteY53" fmla="*/ 1 h 6851650"/>
              <a:gd name="connsiteX54" fmla="*/ 9616109 w 9959977"/>
              <a:gd name="connsiteY54" fmla="*/ 0 h 6851650"/>
              <a:gd name="connsiteX55" fmla="*/ 9846474 w 9959977"/>
              <a:gd name="connsiteY55" fmla="*/ 0 h 6851650"/>
              <a:gd name="connsiteX56" fmla="*/ 9959977 w 9959977"/>
              <a:gd name="connsiteY56" fmla="*/ 0 h 6851650"/>
              <a:gd name="connsiteX57" fmla="*/ 9959977 w 9959977"/>
              <a:gd name="connsiteY57" fmla="*/ 973588 h 6851650"/>
              <a:gd name="connsiteX58" fmla="*/ 9958695 w 9959977"/>
              <a:gd name="connsiteY58" fmla="*/ 974871 h 6851650"/>
              <a:gd name="connsiteX59" fmla="*/ 4704076 w 9959977"/>
              <a:gd name="connsiteY59" fmla="*/ 6230423 h 6851650"/>
              <a:gd name="connsiteX60" fmla="*/ 4045435 w 9959977"/>
              <a:gd name="connsiteY60" fmla="*/ 6230423 h 6851650"/>
              <a:gd name="connsiteX61" fmla="*/ 4045435 w 9959977"/>
              <a:gd name="connsiteY61" fmla="*/ 5571665 h 6851650"/>
              <a:gd name="connsiteX62" fmla="*/ 9616109 w 9959977"/>
              <a:gd name="connsiteY62" fmla="*/ 0 h 68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959977" h="6851650">
                <a:moveTo>
                  <a:pt x="3684051" y="6126754"/>
                </a:moveTo>
                <a:cubicBezTo>
                  <a:pt x="3803400" y="6126754"/>
                  <a:pt x="3923080" y="6171795"/>
                  <a:pt x="4014328" y="6261876"/>
                </a:cubicBezTo>
                <a:cubicBezTo>
                  <a:pt x="4155497" y="6403290"/>
                  <a:pt x="4187318" y="6615701"/>
                  <a:pt x="4108019" y="6787289"/>
                </a:cubicBezTo>
                <a:lnTo>
                  <a:pt x="4070889" y="6851650"/>
                </a:lnTo>
                <a:lnTo>
                  <a:pt x="2767005" y="6851650"/>
                </a:lnTo>
                <a:lnTo>
                  <a:pt x="2769964" y="6848687"/>
                </a:lnTo>
                <a:lnTo>
                  <a:pt x="3355758" y="6261876"/>
                </a:lnTo>
                <a:cubicBezTo>
                  <a:pt x="3445683" y="6171795"/>
                  <a:pt x="3564702" y="6126754"/>
                  <a:pt x="3684051" y="6126754"/>
                </a:cubicBezTo>
                <a:close/>
                <a:moveTo>
                  <a:pt x="7314695" y="3878792"/>
                </a:moveTo>
                <a:cubicBezTo>
                  <a:pt x="7434037" y="3878792"/>
                  <a:pt x="7553709" y="3923771"/>
                  <a:pt x="7644951" y="4013730"/>
                </a:cubicBezTo>
                <a:cubicBezTo>
                  <a:pt x="7824790" y="4196292"/>
                  <a:pt x="7824790" y="4492626"/>
                  <a:pt x="7644951" y="4672543"/>
                </a:cubicBezTo>
                <a:lnTo>
                  <a:pt x="5658899" y="6659451"/>
                </a:lnTo>
                <a:lnTo>
                  <a:pt x="5466782" y="6851650"/>
                </a:lnTo>
                <a:lnTo>
                  <a:pt x="4149726" y="6851650"/>
                </a:lnTo>
                <a:lnTo>
                  <a:pt x="4162118" y="6839252"/>
                </a:lnTo>
                <a:lnTo>
                  <a:pt x="6986422" y="4013730"/>
                </a:lnTo>
                <a:cubicBezTo>
                  <a:pt x="7076342" y="3923771"/>
                  <a:pt x="7195353" y="3878792"/>
                  <a:pt x="7314695" y="3878792"/>
                </a:cubicBezTo>
                <a:close/>
                <a:moveTo>
                  <a:pt x="4241584" y="2804061"/>
                </a:moveTo>
                <a:cubicBezTo>
                  <a:pt x="4360951" y="2804061"/>
                  <a:pt x="4479987" y="2849046"/>
                  <a:pt x="4569926" y="2939016"/>
                </a:cubicBezTo>
                <a:cubicBezTo>
                  <a:pt x="4749802" y="3121602"/>
                  <a:pt x="4749802" y="3417973"/>
                  <a:pt x="4569926" y="3597913"/>
                </a:cubicBezTo>
                <a:lnTo>
                  <a:pt x="1607062" y="6561819"/>
                </a:lnTo>
                <a:lnTo>
                  <a:pt x="1317332" y="6851650"/>
                </a:lnTo>
                <a:lnTo>
                  <a:pt x="0" y="6851650"/>
                </a:lnTo>
                <a:lnTo>
                  <a:pt x="1304" y="6850346"/>
                </a:lnTo>
                <a:lnTo>
                  <a:pt x="3911259" y="2939016"/>
                </a:lnTo>
                <a:cubicBezTo>
                  <a:pt x="4002521" y="2849046"/>
                  <a:pt x="4122218" y="2804061"/>
                  <a:pt x="4241584" y="2804061"/>
                </a:cubicBezTo>
                <a:close/>
                <a:moveTo>
                  <a:pt x="6963726" y="1462622"/>
                </a:moveTo>
                <a:cubicBezTo>
                  <a:pt x="7083099" y="1462622"/>
                  <a:pt x="7202802" y="1507606"/>
                  <a:pt x="7294067" y="1597573"/>
                </a:cubicBezTo>
                <a:cubicBezTo>
                  <a:pt x="7473953" y="1780153"/>
                  <a:pt x="7473953" y="2076515"/>
                  <a:pt x="7294067" y="2256449"/>
                </a:cubicBezTo>
                <a:lnTo>
                  <a:pt x="3111703" y="6439946"/>
                </a:lnTo>
                <a:lnTo>
                  <a:pt x="2700111" y="6851650"/>
                </a:lnTo>
                <a:lnTo>
                  <a:pt x="1382715" y="6851650"/>
                </a:lnTo>
                <a:lnTo>
                  <a:pt x="1386637" y="6847727"/>
                </a:lnTo>
                <a:lnTo>
                  <a:pt x="6635369" y="1597573"/>
                </a:lnTo>
                <a:cubicBezTo>
                  <a:pt x="6725312" y="1507606"/>
                  <a:pt x="6844354" y="1462622"/>
                  <a:pt x="6963726" y="1462622"/>
                </a:cubicBezTo>
                <a:close/>
                <a:moveTo>
                  <a:pt x="9959977" y="1039814"/>
                </a:moveTo>
                <a:lnTo>
                  <a:pt x="9959977" y="2357439"/>
                </a:lnTo>
                <a:lnTo>
                  <a:pt x="9956795" y="2360621"/>
                </a:lnTo>
                <a:lnTo>
                  <a:pt x="8330144" y="3987271"/>
                </a:lnTo>
                <a:cubicBezTo>
                  <a:pt x="8150228" y="4167188"/>
                  <a:pt x="7851248" y="4167188"/>
                  <a:pt x="7671332" y="3987271"/>
                </a:cubicBezTo>
                <a:cubicBezTo>
                  <a:pt x="7491415" y="3807355"/>
                  <a:pt x="7491415" y="3511021"/>
                  <a:pt x="7671332" y="3328459"/>
                </a:cubicBezTo>
                <a:lnTo>
                  <a:pt x="9959977" y="1039814"/>
                </a:lnTo>
                <a:close/>
                <a:moveTo>
                  <a:pt x="8232777" y="1"/>
                </a:moveTo>
                <a:lnTo>
                  <a:pt x="9550402" y="1"/>
                </a:lnTo>
                <a:lnTo>
                  <a:pt x="7992006" y="1558397"/>
                </a:lnTo>
                <a:cubicBezTo>
                  <a:pt x="7812089" y="1738314"/>
                  <a:pt x="7513110" y="1738314"/>
                  <a:pt x="7333194" y="1558397"/>
                </a:cubicBezTo>
                <a:cubicBezTo>
                  <a:pt x="7153277" y="1378480"/>
                  <a:pt x="7153277" y="1082147"/>
                  <a:pt x="7333194" y="899584"/>
                </a:cubicBezTo>
                <a:lnTo>
                  <a:pt x="8232777" y="1"/>
                </a:lnTo>
                <a:close/>
                <a:moveTo>
                  <a:pt x="6848850" y="1"/>
                </a:moveTo>
                <a:lnTo>
                  <a:pt x="8166102" y="1"/>
                </a:lnTo>
                <a:lnTo>
                  <a:pt x="5267089" y="2898839"/>
                </a:lnTo>
                <a:cubicBezTo>
                  <a:pt x="5084578" y="3081339"/>
                  <a:pt x="4788329" y="3081339"/>
                  <a:pt x="4608463" y="2898839"/>
                </a:cubicBezTo>
                <a:cubicBezTo>
                  <a:pt x="4425952" y="2718983"/>
                  <a:pt x="4425952" y="2422752"/>
                  <a:pt x="4608463" y="2240253"/>
                </a:cubicBezTo>
                <a:lnTo>
                  <a:pt x="6848850" y="1"/>
                </a:lnTo>
                <a:close/>
                <a:moveTo>
                  <a:pt x="9616109" y="0"/>
                </a:moveTo>
                <a:lnTo>
                  <a:pt x="9846474" y="0"/>
                </a:lnTo>
                <a:lnTo>
                  <a:pt x="9959977" y="0"/>
                </a:lnTo>
                <a:lnTo>
                  <a:pt x="9959977" y="973588"/>
                </a:lnTo>
                <a:lnTo>
                  <a:pt x="9958695" y="974871"/>
                </a:lnTo>
                <a:lnTo>
                  <a:pt x="4704076" y="6230423"/>
                </a:lnTo>
                <a:cubicBezTo>
                  <a:pt x="4524206" y="6410325"/>
                  <a:pt x="4227950" y="6410325"/>
                  <a:pt x="4045435" y="6230423"/>
                </a:cubicBezTo>
                <a:cubicBezTo>
                  <a:pt x="3865565" y="6047876"/>
                  <a:pt x="3865565" y="5751567"/>
                  <a:pt x="4045435" y="5571665"/>
                </a:cubicBezTo>
                <a:lnTo>
                  <a:pt x="9616109" y="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FontTx/>
              <a:buNone/>
              <a:defRPr sz="1800" b="1">
                <a:solidFill>
                  <a:srgbClr val="FF0000"/>
                </a:solidFill>
              </a:defRPr>
            </a:lvl1pPr>
          </a:lstStyle>
          <a:p>
            <a:r>
              <a:rPr lang="en-US"/>
              <a:t>Click icon to add picture</a:t>
            </a:r>
            <a:endParaRPr lang="en-US" dirty="0"/>
          </a:p>
        </p:txBody>
      </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06175" y="5762798"/>
            <a:ext cx="2247900" cy="406400"/>
          </a:xfrm>
          <a:prstGeom prst="rect">
            <a:avLst/>
          </a:prstGeom>
        </p:spPr>
      </p:pic>
      <p:sp>
        <p:nvSpPr>
          <p:cNvPr id="6" name="Title 1">
            <a:extLst>
              <a:ext uri="{FF2B5EF4-FFF2-40B4-BE49-F238E27FC236}">
                <a16:creationId xmlns:a16="http://schemas.microsoft.com/office/drawing/2014/main" id="{1D1012A8-A101-43B4-8E0C-3EA5BF2FF58F}"/>
              </a:ext>
            </a:extLst>
          </p:cNvPr>
          <p:cNvSpPr>
            <a:spLocks noGrp="1"/>
          </p:cNvSpPr>
          <p:nvPr>
            <p:ph type="title" hasCustomPrompt="1"/>
          </p:nvPr>
        </p:nvSpPr>
        <p:spPr bwMode="white">
          <a:xfrm>
            <a:off x="1036857" y="628649"/>
            <a:ext cx="4954367" cy="3967163"/>
          </a:xfrm>
          <a:prstGeom prst="rect">
            <a:avLst/>
          </a:prstGeom>
        </p:spPr>
        <p:txBody>
          <a:bodyPr anchor="t" anchorCtr="0"/>
          <a:lstStyle>
            <a:lvl1pPr>
              <a:lnSpc>
                <a:spcPct val="100000"/>
              </a:lnSpc>
              <a:defRPr sz="3600" b="1">
                <a:solidFill>
                  <a:schemeClr val="bg1"/>
                </a:solidFill>
              </a:defRPr>
            </a:lvl1pPr>
          </a:lstStyle>
          <a:p>
            <a:r>
              <a:rPr lang="en-US" dirty="0"/>
              <a:t>Dividers are 36pt Arial Bold sentence case</a:t>
            </a:r>
          </a:p>
        </p:txBody>
      </p:sp>
      <p:sp>
        <p:nvSpPr>
          <p:cNvPr id="3" name="Slide Number Placeholder 5">
            <a:extLst>
              <a:ext uri="{FF2B5EF4-FFF2-40B4-BE49-F238E27FC236}">
                <a16:creationId xmlns:a16="http://schemas.microsoft.com/office/drawing/2014/main" id="{77A1145C-6DFB-CE0C-121D-56EE9F47F2FF}"/>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Tree>
    <p:extLst>
      <p:ext uri="{BB962C8B-B14F-4D97-AF65-F5344CB8AC3E}">
        <p14:creationId xmlns:p14="http://schemas.microsoft.com/office/powerpoint/2010/main" val="351075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Divider - Light_Pill_Transition2 - IQVIA">
    <p:bg>
      <p:bgPr>
        <a:solidFill>
          <a:schemeClr val="bg1"/>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D171F091-2361-4553-AFAD-4034FA58511C}"/>
              </a:ext>
            </a:extLst>
          </p:cNvPr>
          <p:cNvSpPr>
            <a:spLocks noGrp="1"/>
          </p:cNvSpPr>
          <p:nvPr>
            <p:ph type="pic" sz="quarter" idx="10"/>
          </p:nvPr>
        </p:nvSpPr>
        <p:spPr>
          <a:xfrm>
            <a:off x="3024189" y="0"/>
            <a:ext cx="9164637" cy="6858000"/>
          </a:xfrm>
          <a:custGeom>
            <a:avLst/>
            <a:gdLst>
              <a:gd name="connsiteX0" fmla="*/ 6317672 w 9164637"/>
              <a:gd name="connsiteY0" fmla="*/ 5860023 h 6858000"/>
              <a:gd name="connsiteX1" fmla="*/ 6760367 w 9164637"/>
              <a:gd name="connsiteY1" fmla="*/ 6042677 h 6858000"/>
              <a:gd name="connsiteX2" fmla="*/ 6879139 w 9164637"/>
              <a:gd name="connsiteY2" fmla="*/ 6761298 h 6858000"/>
              <a:gd name="connsiteX3" fmla="*/ 6821155 w 9164637"/>
              <a:gd name="connsiteY3" fmla="*/ 6858000 h 6858000"/>
              <a:gd name="connsiteX4" fmla="*/ 5060951 w 9164637"/>
              <a:gd name="connsiteY4" fmla="*/ 6858000 h 6858000"/>
              <a:gd name="connsiteX5" fmla="*/ 5062540 w 9164637"/>
              <a:gd name="connsiteY5" fmla="*/ 6856409 h 6858000"/>
              <a:gd name="connsiteX6" fmla="*/ 5874978 w 9164637"/>
              <a:gd name="connsiteY6" fmla="*/ 6042677 h 6858000"/>
              <a:gd name="connsiteX7" fmla="*/ 6317672 w 9164637"/>
              <a:gd name="connsiteY7" fmla="*/ 5860023 h 6858000"/>
              <a:gd name="connsiteX8" fmla="*/ 9164637 w 9164637"/>
              <a:gd name="connsiteY8" fmla="*/ 2754314 h 6858000"/>
              <a:gd name="connsiteX9" fmla="*/ 9164637 w 9164637"/>
              <a:gd name="connsiteY9" fmla="*/ 4521730 h 6858000"/>
              <a:gd name="connsiteX10" fmla="*/ 7670947 w 9164637"/>
              <a:gd name="connsiteY10" fmla="*/ 6016626 h 6858000"/>
              <a:gd name="connsiteX11" fmla="*/ 6785307 w 9164637"/>
              <a:gd name="connsiteY11" fmla="*/ 6016626 h 6858000"/>
              <a:gd name="connsiteX12" fmla="*/ 6785307 w 9164637"/>
              <a:gd name="connsiteY12" fmla="*/ 5130271 h 6858000"/>
              <a:gd name="connsiteX13" fmla="*/ 9127625 w 9164637"/>
              <a:gd name="connsiteY13" fmla="*/ 2786063 h 6858000"/>
              <a:gd name="connsiteX14" fmla="*/ 9164637 w 9164637"/>
              <a:gd name="connsiteY14" fmla="*/ 2754314 h 6858000"/>
              <a:gd name="connsiteX15" fmla="*/ 6292160 w 9164637"/>
              <a:gd name="connsiteY15" fmla="*/ 823516 h 6858000"/>
              <a:gd name="connsiteX16" fmla="*/ 6735270 w 9164637"/>
              <a:gd name="connsiteY16" fmla="*/ 1008063 h 6858000"/>
              <a:gd name="connsiteX17" fmla="*/ 6735270 w 9164637"/>
              <a:gd name="connsiteY17" fmla="*/ 1894417 h 6858000"/>
              <a:gd name="connsiteX18" fmla="*/ 1772439 w 9164637"/>
              <a:gd name="connsiteY18" fmla="*/ 6858000 h 6858000"/>
              <a:gd name="connsiteX19" fmla="*/ 1768978 w 9164637"/>
              <a:gd name="connsiteY19" fmla="*/ 6858000 h 6858000"/>
              <a:gd name="connsiteX20" fmla="*/ 1760756 w 9164637"/>
              <a:gd name="connsiteY20" fmla="*/ 6858000 h 6858000"/>
              <a:gd name="connsiteX21" fmla="*/ 1744745 w 9164637"/>
              <a:gd name="connsiteY21" fmla="*/ 6858000 h 6858000"/>
              <a:gd name="connsiteX22" fmla="*/ 1718349 w 9164637"/>
              <a:gd name="connsiteY22" fmla="*/ 6858000 h 6858000"/>
              <a:gd name="connsiteX23" fmla="*/ 1678971 w 9164637"/>
              <a:gd name="connsiteY23" fmla="*/ 6858000 h 6858000"/>
              <a:gd name="connsiteX24" fmla="*/ 1624015 w 9164637"/>
              <a:gd name="connsiteY24" fmla="*/ 6858000 h 6858000"/>
              <a:gd name="connsiteX25" fmla="*/ 1550885 w 9164637"/>
              <a:gd name="connsiteY25" fmla="*/ 6858000 h 6858000"/>
              <a:gd name="connsiteX26" fmla="*/ 1456983 w 9164637"/>
              <a:gd name="connsiteY26" fmla="*/ 6858000 h 6858000"/>
              <a:gd name="connsiteX27" fmla="*/ 1339715 w 9164637"/>
              <a:gd name="connsiteY27" fmla="*/ 6858000 h 6858000"/>
              <a:gd name="connsiteX28" fmla="*/ 1196483 w 9164637"/>
              <a:gd name="connsiteY28" fmla="*/ 6858000 h 6858000"/>
              <a:gd name="connsiteX29" fmla="*/ 1024692 w 9164637"/>
              <a:gd name="connsiteY29" fmla="*/ 6858000 h 6858000"/>
              <a:gd name="connsiteX30" fmla="*/ 821744 w 9164637"/>
              <a:gd name="connsiteY30" fmla="*/ 6858000 h 6858000"/>
              <a:gd name="connsiteX31" fmla="*/ 585044 w 9164637"/>
              <a:gd name="connsiteY31" fmla="*/ 6858000 h 6858000"/>
              <a:gd name="connsiteX32" fmla="*/ 311995 w 9164637"/>
              <a:gd name="connsiteY32" fmla="*/ 6858000 h 6858000"/>
              <a:gd name="connsiteX33" fmla="*/ 161028 w 9164637"/>
              <a:gd name="connsiteY33" fmla="*/ 6858000 h 6858000"/>
              <a:gd name="connsiteX34" fmla="*/ 0 w 9164637"/>
              <a:gd name="connsiteY34" fmla="*/ 6858000 h 6858000"/>
              <a:gd name="connsiteX35" fmla="*/ 5849050 w 9164637"/>
              <a:gd name="connsiteY35" fmla="*/ 1008063 h 6858000"/>
              <a:gd name="connsiteX36" fmla="*/ 6292160 w 9164637"/>
              <a:gd name="connsiteY36" fmla="*/ 823516 h 6858000"/>
              <a:gd name="connsiteX37" fmla="*/ 8694737 w 9164637"/>
              <a:gd name="connsiteY37" fmla="*/ 0 h 6858000"/>
              <a:gd name="connsiteX38" fmla="*/ 9164637 w 9164637"/>
              <a:gd name="connsiteY38" fmla="*/ 0 h 6858000"/>
              <a:gd name="connsiteX39" fmla="*/ 9164637 w 9164637"/>
              <a:gd name="connsiteY39" fmla="*/ 2686050 h 6858000"/>
              <a:gd name="connsiteX40" fmla="*/ 4997450 w 9164637"/>
              <a:gd name="connsiteY40" fmla="*/ 6858000 h 6858000"/>
              <a:gd name="connsiteX41" fmla="*/ 1838325 w 9164637"/>
              <a:gd name="connsiteY41" fmla="*/ 6858000 h 6858000"/>
              <a:gd name="connsiteX42" fmla="*/ 6856244 w 9164637"/>
              <a:gd name="connsiteY42" fmla="*/ 0 h 6858000"/>
              <a:gd name="connsiteX43" fmla="*/ 6859705 w 9164637"/>
              <a:gd name="connsiteY43" fmla="*/ 0 h 6858000"/>
              <a:gd name="connsiteX44" fmla="*/ 6867923 w 9164637"/>
              <a:gd name="connsiteY44" fmla="*/ 0 h 6858000"/>
              <a:gd name="connsiteX45" fmla="*/ 6883929 w 9164637"/>
              <a:gd name="connsiteY45" fmla="*/ 0 h 6858000"/>
              <a:gd name="connsiteX46" fmla="*/ 6910316 w 9164637"/>
              <a:gd name="connsiteY46" fmla="*/ 0 h 6858000"/>
              <a:gd name="connsiteX47" fmla="*/ 6949680 w 9164637"/>
              <a:gd name="connsiteY47" fmla="*/ 0 h 6858000"/>
              <a:gd name="connsiteX48" fmla="*/ 7004616 w 9164637"/>
              <a:gd name="connsiteY48" fmla="*/ 0 h 6858000"/>
              <a:gd name="connsiteX49" fmla="*/ 7077721 w 9164637"/>
              <a:gd name="connsiteY49" fmla="*/ 0 h 6858000"/>
              <a:gd name="connsiteX50" fmla="*/ 7171590 w 9164637"/>
              <a:gd name="connsiteY50" fmla="*/ 0 h 6858000"/>
              <a:gd name="connsiteX51" fmla="*/ 7288817 w 9164637"/>
              <a:gd name="connsiteY51" fmla="*/ 0 h 6858000"/>
              <a:gd name="connsiteX52" fmla="*/ 7431998 w 9164637"/>
              <a:gd name="connsiteY52" fmla="*/ 0 h 6858000"/>
              <a:gd name="connsiteX53" fmla="*/ 7603730 w 9164637"/>
              <a:gd name="connsiteY53" fmla="*/ 0 h 6858000"/>
              <a:gd name="connsiteX54" fmla="*/ 7806606 w 9164637"/>
              <a:gd name="connsiteY54" fmla="*/ 0 h 6858000"/>
              <a:gd name="connsiteX55" fmla="*/ 8043224 w 9164637"/>
              <a:gd name="connsiteY55" fmla="*/ 0 h 6858000"/>
              <a:gd name="connsiteX56" fmla="*/ 8316177 w 9164637"/>
              <a:gd name="connsiteY56" fmla="*/ 0 h 6858000"/>
              <a:gd name="connsiteX57" fmla="*/ 8467091 w 9164637"/>
              <a:gd name="connsiteY57" fmla="*/ 0 h 6858000"/>
              <a:gd name="connsiteX58" fmla="*/ 8628062 w 9164637"/>
              <a:gd name="connsiteY58" fmla="*/ 0 h 6858000"/>
              <a:gd name="connsiteX59" fmla="*/ 7652240 w 9164637"/>
              <a:gd name="connsiteY59" fmla="*/ 973244 h 6858000"/>
              <a:gd name="connsiteX60" fmla="*/ 6766331 w 9164637"/>
              <a:gd name="connsiteY60" fmla="*/ 973244 h 6858000"/>
              <a:gd name="connsiteX61" fmla="*/ 6766331 w 9164637"/>
              <a:gd name="connsiteY61" fmla="*/ 87275 h 6858000"/>
              <a:gd name="connsiteX62" fmla="*/ 6856244 w 9164637"/>
              <a:gd name="connsiteY6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64637" h="6858000">
                <a:moveTo>
                  <a:pt x="6317672" y="5860023"/>
                </a:moveTo>
                <a:cubicBezTo>
                  <a:pt x="6478232" y="5860023"/>
                  <a:pt x="6638791" y="5920907"/>
                  <a:pt x="6760367" y="6042677"/>
                </a:cubicBezTo>
                <a:cubicBezTo>
                  <a:pt x="6952310" y="6234927"/>
                  <a:pt x="6992492" y="6526487"/>
                  <a:pt x="6879139" y="6761298"/>
                </a:cubicBezTo>
                <a:lnTo>
                  <a:pt x="6821155" y="6858000"/>
                </a:lnTo>
                <a:lnTo>
                  <a:pt x="5060951" y="6858000"/>
                </a:lnTo>
                <a:lnTo>
                  <a:pt x="5062540" y="6856409"/>
                </a:lnTo>
                <a:cubicBezTo>
                  <a:pt x="5073669" y="6845262"/>
                  <a:pt x="5162704" y="6756086"/>
                  <a:pt x="5874978" y="6042677"/>
                </a:cubicBezTo>
                <a:cubicBezTo>
                  <a:pt x="5996554" y="5920907"/>
                  <a:pt x="6157113" y="5860023"/>
                  <a:pt x="6317672" y="5860023"/>
                </a:cubicBezTo>
                <a:close/>
                <a:moveTo>
                  <a:pt x="9164637" y="2754314"/>
                </a:moveTo>
                <a:cubicBezTo>
                  <a:pt x="9164637" y="2754314"/>
                  <a:pt x="9164637" y="2754314"/>
                  <a:pt x="9164637" y="4521730"/>
                </a:cubicBezTo>
                <a:cubicBezTo>
                  <a:pt x="9164637" y="4521730"/>
                  <a:pt x="9164637" y="4521730"/>
                  <a:pt x="7670947" y="6016626"/>
                </a:cubicBezTo>
                <a:cubicBezTo>
                  <a:pt x="7427726" y="6262688"/>
                  <a:pt x="7028528" y="6262688"/>
                  <a:pt x="6785307" y="6016626"/>
                </a:cubicBezTo>
                <a:cubicBezTo>
                  <a:pt x="6542087" y="5773209"/>
                  <a:pt x="6542087" y="5376334"/>
                  <a:pt x="6785307" y="5130271"/>
                </a:cubicBezTo>
                <a:lnTo>
                  <a:pt x="9127625" y="2786063"/>
                </a:lnTo>
                <a:cubicBezTo>
                  <a:pt x="9140844" y="2775480"/>
                  <a:pt x="9151418" y="2764896"/>
                  <a:pt x="9164637" y="2754314"/>
                </a:cubicBezTo>
                <a:close/>
                <a:moveTo>
                  <a:pt x="6292160" y="823516"/>
                </a:moveTo>
                <a:cubicBezTo>
                  <a:pt x="6452870" y="823516"/>
                  <a:pt x="6613580" y="885032"/>
                  <a:pt x="6735270" y="1008063"/>
                </a:cubicBezTo>
                <a:cubicBezTo>
                  <a:pt x="6978650" y="1251479"/>
                  <a:pt x="6978650" y="1651000"/>
                  <a:pt x="6735270" y="1894417"/>
                </a:cubicBezTo>
                <a:cubicBezTo>
                  <a:pt x="6735270" y="1894417"/>
                  <a:pt x="6735270" y="1894417"/>
                  <a:pt x="1772439" y="6858000"/>
                </a:cubicBezTo>
                <a:lnTo>
                  <a:pt x="1768978" y="6858000"/>
                </a:lnTo>
                <a:lnTo>
                  <a:pt x="1760756" y="6858000"/>
                </a:lnTo>
                <a:lnTo>
                  <a:pt x="1744745" y="6858000"/>
                </a:lnTo>
                <a:lnTo>
                  <a:pt x="1718349" y="6858000"/>
                </a:lnTo>
                <a:lnTo>
                  <a:pt x="1678971" y="6858000"/>
                </a:lnTo>
                <a:lnTo>
                  <a:pt x="1624015" y="6858000"/>
                </a:lnTo>
                <a:lnTo>
                  <a:pt x="1550885" y="6858000"/>
                </a:lnTo>
                <a:lnTo>
                  <a:pt x="1456983" y="6858000"/>
                </a:lnTo>
                <a:lnTo>
                  <a:pt x="1339715" y="6858000"/>
                </a:lnTo>
                <a:lnTo>
                  <a:pt x="1196483" y="6858000"/>
                </a:lnTo>
                <a:lnTo>
                  <a:pt x="1024692" y="6858000"/>
                </a:lnTo>
                <a:lnTo>
                  <a:pt x="821744" y="6858000"/>
                </a:lnTo>
                <a:lnTo>
                  <a:pt x="585044" y="6858000"/>
                </a:lnTo>
                <a:lnTo>
                  <a:pt x="311995" y="6858000"/>
                </a:lnTo>
                <a:lnTo>
                  <a:pt x="161028" y="6858000"/>
                </a:lnTo>
                <a:lnTo>
                  <a:pt x="0" y="6858000"/>
                </a:lnTo>
                <a:cubicBezTo>
                  <a:pt x="0" y="6858000"/>
                  <a:pt x="0" y="6858000"/>
                  <a:pt x="5849050" y="1008063"/>
                </a:cubicBezTo>
                <a:cubicBezTo>
                  <a:pt x="5970740" y="885032"/>
                  <a:pt x="6131450" y="823516"/>
                  <a:pt x="6292160" y="823516"/>
                </a:cubicBezTo>
                <a:close/>
                <a:moveTo>
                  <a:pt x="8694737" y="0"/>
                </a:moveTo>
                <a:lnTo>
                  <a:pt x="9164637" y="0"/>
                </a:lnTo>
                <a:lnTo>
                  <a:pt x="9164637" y="2686050"/>
                </a:lnTo>
                <a:lnTo>
                  <a:pt x="4997450" y="6858000"/>
                </a:lnTo>
                <a:lnTo>
                  <a:pt x="1838325" y="6858000"/>
                </a:lnTo>
                <a:close/>
                <a:moveTo>
                  <a:pt x="6856244" y="0"/>
                </a:moveTo>
                <a:lnTo>
                  <a:pt x="6859705" y="0"/>
                </a:lnTo>
                <a:lnTo>
                  <a:pt x="6867923" y="0"/>
                </a:lnTo>
                <a:lnTo>
                  <a:pt x="6883929" y="0"/>
                </a:lnTo>
                <a:lnTo>
                  <a:pt x="6910316" y="0"/>
                </a:lnTo>
                <a:lnTo>
                  <a:pt x="6949680" y="0"/>
                </a:lnTo>
                <a:lnTo>
                  <a:pt x="7004616" y="0"/>
                </a:lnTo>
                <a:lnTo>
                  <a:pt x="7077721" y="0"/>
                </a:lnTo>
                <a:lnTo>
                  <a:pt x="7171590" y="0"/>
                </a:lnTo>
                <a:lnTo>
                  <a:pt x="7288817" y="0"/>
                </a:lnTo>
                <a:lnTo>
                  <a:pt x="7431998" y="0"/>
                </a:lnTo>
                <a:lnTo>
                  <a:pt x="7603730" y="0"/>
                </a:lnTo>
                <a:lnTo>
                  <a:pt x="7806606" y="0"/>
                </a:lnTo>
                <a:lnTo>
                  <a:pt x="8043224" y="0"/>
                </a:lnTo>
                <a:lnTo>
                  <a:pt x="8316177" y="0"/>
                </a:lnTo>
                <a:lnTo>
                  <a:pt x="8467091" y="0"/>
                </a:lnTo>
                <a:lnTo>
                  <a:pt x="8628062" y="0"/>
                </a:lnTo>
                <a:cubicBezTo>
                  <a:pt x="8628062" y="0"/>
                  <a:pt x="8628062" y="0"/>
                  <a:pt x="7652240" y="973244"/>
                </a:cubicBezTo>
                <a:cubicBezTo>
                  <a:pt x="7408946" y="1219200"/>
                  <a:pt x="7009626" y="1219200"/>
                  <a:pt x="6766331" y="973244"/>
                </a:cubicBezTo>
                <a:cubicBezTo>
                  <a:pt x="6523037" y="729933"/>
                  <a:pt x="6523037" y="330586"/>
                  <a:pt x="6766331" y="87275"/>
                </a:cubicBezTo>
                <a:cubicBezTo>
                  <a:pt x="6766331" y="87275"/>
                  <a:pt x="6766331" y="87275"/>
                  <a:pt x="685624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sz="1800" b="1">
                <a:solidFill>
                  <a:srgbClr val="FF0000"/>
                </a:solidFill>
              </a:defRPr>
            </a:lvl1pPr>
          </a:lstStyle>
          <a:p>
            <a:r>
              <a:rPr lang="en-US"/>
              <a:t>Click icon to add picture</a:t>
            </a:r>
            <a:endParaRPr lang="en-US" dirty="0"/>
          </a:p>
        </p:txBody>
      </p:sp>
      <p:sp>
        <p:nvSpPr>
          <p:cNvPr id="8" name="Slide Number Placeholder 5">
            <a:extLst>
              <a:ext uri="{FF2B5EF4-FFF2-40B4-BE49-F238E27FC236}">
                <a16:creationId xmlns:a16="http://schemas.microsoft.com/office/drawing/2014/main" id="{984C68B8-E430-020A-E1AF-70E83332DB1B}"/>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30" name="Title 1">
            <a:extLst>
              <a:ext uri="{FF2B5EF4-FFF2-40B4-BE49-F238E27FC236}">
                <a16:creationId xmlns:a16="http://schemas.microsoft.com/office/drawing/2014/main" id="{9BE82380-4E70-46AE-92D4-098EF81513CA}"/>
              </a:ext>
            </a:extLst>
          </p:cNvPr>
          <p:cNvSpPr>
            <a:spLocks noGrp="1"/>
          </p:cNvSpPr>
          <p:nvPr>
            <p:ph type="title" hasCustomPrompt="1"/>
          </p:nvPr>
        </p:nvSpPr>
        <p:spPr bwMode="white">
          <a:xfrm>
            <a:off x="1024157" y="331596"/>
            <a:ext cx="4637370" cy="4783015"/>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pic>
        <p:nvPicPr>
          <p:cNvPr id="32" name="Graphic 31">
            <a:extLst>
              <a:ext uri="{FF2B5EF4-FFF2-40B4-BE49-F238E27FC236}">
                <a16:creationId xmlns:a16="http://schemas.microsoft.com/office/drawing/2014/main" id="{A2D12F34-9160-43F5-BFCE-E2ED30C9BC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7385" y="5760594"/>
            <a:ext cx="2247900" cy="406400"/>
          </a:xfrm>
          <a:prstGeom prst="rect">
            <a:avLst/>
          </a:prstGeom>
        </p:spPr>
      </p:pic>
    </p:spTree>
    <p:extLst>
      <p:ext uri="{BB962C8B-B14F-4D97-AF65-F5344CB8AC3E}">
        <p14:creationId xmlns:p14="http://schemas.microsoft.com/office/powerpoint/2010/main" val="379004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nvGrpSpPr>
          <p:cNvPr id="84" name="Group 83">
            <a:extLst>
              <a:ext uri="{FF2B5EF4-FFF2-40B4-BE49-F238E27FC236}">
                <a16:creationId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86" name="Freeform 85">
              <a:extLst>
                <a:ext uri="{FF2B5EF4-FFF2-40B4-BE49-F238E27FC236}">
                  <a16:creationId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87" name="Freeform 86">
              <a:extLst>
                <a:ext uri="{FF2B5EF4-FFF2-40B4-BE49-F238E27FC236}">
                  <a16:creationId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Freeform 87">
              <a:extLst>
                <a:ext uri="{FF2B5EF4-FFF2-40B4-BE49-F238E27FC236}">
                  <a16:creationId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82" name="Text Placeholder 3">
            <a:extLst>
              <a:ext uri="{FF2B5EF4-FFF2-40B4-BE49-F238E27FC236}">
                <a16:creationId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dirty="0"/>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chemeClr val="accent2"/>
                </a:solidFill>
                <a:latin typeface="Arial" panose="020B0604020202020204" pitchFamily="34" charset="0"/>
                <a:cs typeface="Arial" panose="020B0604020202020204" pitchFamily="34" charset="0"/>
              </a:rPr>
              <a:t>“</a:t>
            </a:r>
          </a:p>
        </p:txBody>
      </p:sp>
      <p:sp>
        <p:nvSpPr>
          <p:cNvPr id="65" name="Footer Placeholder 4">
            <a:extLst>
              <a:ext uri="{FF2B5EF4-FFF2-40B4-BE49-F238E27FC236}">
                <a16:creationId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66" name="Slide Number Placeholder 5">
            <a:extLst>
              <a:ext uri="{FF2B5EF4-FFF2-40B4-BE49-F238E27FC236}">
                <a16:creationId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t>‹#›</a:t>
            </a:fld>
            <a:endParaRPr lang="en-US" sz="800" b="0" dirty="0">
              <a:solidFill>
                <a:srgbClr val="7F7F7F"/>
              </a:solidFill>
            </a:endParaRPr>
          </a:p>
        </p:txBody>
      </p:sp>
      <p:pic>
        <p:nvPicPr>
          <p:cNvPr id="15" name="Graphic 14">
            <a:extLst>
              <a:ext uri="{FF2B5EF4-FFF2-40B4-BE49-F238E27FC236}">
                <a16:creationId xmlns:a16="http://schemas.microsoft.com/office/drawing/2014/main" id="{5676FBE2-B43F-5C47-8389-AD3C99D975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24527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5" name="Oval 64">
                <a:extLst>
                  <a:ext uri="{FF2B5EF4-FFF2-40B4-BE49-F238E27FC236}">
                    <a16:creationId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 name="Group 7">
              <a:extLst>
                <a:ext uri="{FF2B5EF4-FFF2-40B4-BE49-F238E27FC236}">
                  <a16:creationId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7" name="Oval 66">
                <a:extLst>
                  <a:ext uri="{FF2B5EF4-FFF2-40B4-BE49-F238E27FC236}">
                    <a16:creationId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 name="Group 6">
              <a:extLst>
                <a:ext uri="{FF2B5EF4-FFF2-40B4-BE49-F238E27FC236}">
                  <a16:creationId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Oval 68">
                <a:extLst>
                  <a:ext uri="{FF2B5EF4-FFF2-40B4-BE49-F238E27FC236}">
                    <a16:creationId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6" name="Group 5">
              <a:extLst>
                <a:ext uri="{FF2B5EF4-FFF2-40B4-BE49-F238E27FC236}">
                  <a16:creationId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1" name="Oval 70">
                <a:extLst>
                  <a:ext uri="{FF2B5EF4-FFF2-40B4-BE49-F238E27FC236}">
                    <a16:creationId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2" name="Oval 71">
                <a:extLst>
                  <a:ext uri="{FF2B5EF4-FFF2-40B4-BE49-F238E27FC236}">
                    <a16:creationId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5" name="Group 4">
              <a:extLst>
                <a:ext uri="{FF2B5EF4-FFF2-40B4-BE49-F238E27FC236}">
                  <a16:creationId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4" name="Oval 73">
                <a:extLst>
                  <a:ext uri="{FF2B5EF4-FFF2-40B4-BE49-F238E27FC236}">
                    <a16:creationId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5" name="Oval 74">
                <a:extLst>
                  <a:ext uri="{FF2B5EF4-FFF2-40B4-BE49-F238E27FC236}">
                    <a16:creationId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4" name="Group 3">
              <a:extLst>
                <a:ext uri="{FF2B5EF4-FFF2-40B4-BE49-F238E27FC236}">
                  <a16:creationId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7" name="Rectangle 76">
                <a:extLst>
                  <a:ext uri="{FF2B5EF4-FFF2-40B4-BE49-F238E27FC236}">
                    <a16:creationId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8" name="Oval 77">
                <a:extLst>
                  <a:ext uri="{FF2B5EF4-FFF2-40B4-BE49-F238E27FC236}">
                    <a16:creationId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3" name="Group 2">
              <a:extLst>
                <a:ext uri="{FF2B5EF4-FFF2-40B4-BE49-F238E27FC236}">
                  <a16:creationId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0" name="Oval 79">
                <a:extLst>
                  <a:ext uri="{FF2B5EF4-FFF2-40B4-BE49-F238E27FC236}">
                    <a16:creationId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1" name="Rectangle 80">
                <a:extLst>
                  <a:ext uri="{FF2B5EF4-FFF2-40B4-BE49-F238E27FC236}">
                    <a16:creationId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2" name="Group 1">
              <a:extLst>
                <a:ext uri="{FF2B5EF4-FFF2-40B4-BE49-F238E27FC236}">
                  <a16:creationId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3" name="Oval 82">
                <a:extLst>
                  <a:ext uri="{FF2B5EF4-FFF2-40B4-BE49-F238E27FC236}">
                    <a16:creationId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4" name="Rectangle 83">
                <a:extLst>
                  <a:ext uri="{FF2B5EF4-FFF2-40B4-BE49-F238E27FC236}">
                    <a16:creationId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85" name="Freeform 84">
              <a:extLst>
                <a:ext uri="{FF2B5EF4-FFF2-40B4-BE49-F238E27FC236}">
                  <a16:creationId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Freeform 85">
              <a:extLst>
                <a:ext uri="{FF2B5EF4-FFF2-40B4-BE49-F238E27FC236}">
                  <a16:creationId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60" name="Title 1">
            <a:extLst>
              <a:ext uri="{FF2B5EF4-FFF2-40B4-BE49-F238E27FC236}">
                <a16:creationId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a:extLst>
              <a:ext uri="{FF2B5EF4-FFF2-40B4-BE49-F238E27FC236}">
                <a16:creationId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Tree>
    <p:extLst>
      <p:ext uri="{BB962C8B-B14F-4D97-AF65-F5344CB8AC3E}">
        <p14:creationId xmlns:p14="http://schemas.microsoft.com/office/powerpoint/2010/main" val="421916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
        <p:nvSpPr>
          <p:cNvPr id="62" name="Title 1">
            <a:extLst>
              <a:ext uri="{FF2B5EF4-FFF2-40B4-BE49-F238E27FC236}">
                <a16:creationId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p>
        </p:txBody>
      </p:sp>
      <p:grpSp>
        <p:nvGrpSpPr>
          <p:cNvPr id="12" name="Group 11">
            <a:extLst>
              <a:ext uri="{FF2B5EF4-FFF2-40B4-BE49-F238E27FC236}">
                <a16:creationId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4" name="Freeform 13">
              <a:extLst>
                <a:ext uri="{FF2B5EF4-FFF2-40B4-BE49-F238E27FC236}">
                  <a16:creationId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5" name="Freeform 14">
              <a:extLst>
                <a:ext uri="{FF2B5EF4-FFF2-40B4-BE49-F238E27FC236}">
                  <a16:creationId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6" name="Freeform 15">
              <a:extLst>
                <a:ext uri="{FF2B5EF4-FFF2-40B4-BE49-F238E27FC236}">
                  <a16:creationId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1" name="Graphic 10">
            <a:extLst>
              <a:ext uri="{FF2B5EF4-FFF2-40B4-BE49-F238E27FC236}">
                <a16:creationId xmlns:a16="http://schemas.microsoft.com/office/drawing/2014/main" id="{29E62D4C-ACB0-644F-9042-ADF3C890F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6613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over Img01 - IQVIA">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BAE22B14-6C76-49AB-BED0-5402C8FF1C19}"/>
              </a:ext>
            </a:extLst>
          </p:cNvPr>
          <p:cNvSpPr>
            <a:spLocks noGrp="1"/>
          </p:cNvSpPr>
          <p:nvPr>
            <p:ph type="pic" sz="quarter" idx="12" hasCustomPrompt="1"/>
          </p:nvPr>
        </p:nvSpPr>
        <p:spPr>
          <a:xfrm>
            <a:off x="1" y="4012"/>
            <a:ext cx="6016529" cy="6849226"/>
          </a:xfrm>
          <a:custGeom>
            <a:avLst/>
            <a:gdLst>
              <a:gd name="connsiteX0" fmla="*/ 1801388 w 6016529"/>
              <a:gd name="connsiteY0" fmla="*/ 5504671 h 6849226"/>
              <a:gd name="connsiteX1" fmla="*/ 2088635 w 6016529"/>
              <a:gd name="connsiteY1" fmla="*/ 5623907 h 6849226"/>
              <a:gd name="connsiteX2" fmla="*/ 2088635 w 6016529"/>
              <a:gd name="connsiteY2" fmla="*/ 6194943 h 6849226"/>
              <a:gd name="connsiteX3" fmla="*/ 1516579 w 6016529"/>
              <a:gd name="connsiteY3" fmla="*/ 6194943 h 6849226"/>
              <a:gd name="connsiteX4" fmla="*/ 1516579 w 6016529"/>
              <a:gd name="connsiteY4" fmla="*/ 5623907 h 6849226"/>
              <a:gd name="connsiteX5" fmla="*/ 1801388 w 6016529"/>
              <a:gd name="connsiteY5" fmla="*/ 5504671 h 6849226"/>
              <a:gd name="connsiteX6" fmla="*/ 1696584 w 6016529"/>
              <a:gd name="connsiteY6" fmla="*/ 4364868 h 6849226"/>
              <a:gd name="connsiteX7" fmla="*/ 1987195 w 6016529"/>
              <a:gd name="connsiteY7" fmla="*/ 4484170 h 6849226"/>
              <a:gd name="connsiteX8" fmla="*/ 1987195 w 6016529"/>
              <a:gd name="connsiteY8" fmla="*/ 5065263 h 6849226"/>
              <a:gd name="connsiteX9" fmla="*/ 360615 w 6016529"/>
              <a:gd name="connsiteY9" fmla="*/ 6691481 h 6849226"/>
              <a:gd name="connsiteX10" fmla="*/ 202834 w 6016529"/>
              <a:gd name="connsiteY10" fmla="*/ 6849226 h 6849226"/>
              <a:gd name="connsiteX11" fmla="*/ 1 w 6016529"/>
              <a:gd name="connsiteY11" fmla="*/ 6849226 h 6849226"/>
              <a:gd name="connsiteX12" fmla="*/ 1 w 6016529"/>
              <a:gd name="connsiteY12" fmla="*/ 6838974 h 6849226"/>
              <a:gd name="connsiteX13" fmla="*/ 1 w 6016529"/>
              <a:gd name="connsiteY13" fmla="*/ 5893076 h 6849226"/>
              <a:gd name="connsiteX14" fmla="*/ 1405973 w 6016529"/>
              <a:gd name="connsiteY14" fmla="*/ 4484170 h 6849226"/>
              <a:gd name="connsiteX15" fmla="*/ 1696584 w 6016529"/>
              <a:gd name="connsiteY15" fmla="*/ 4364868 h 6849226"/>
              <a:gd name="connsiteX16" fmla="*/ 5356050 w 6016529"/>
              <a:gd name="connsiteY16" fmla="*/ 3185373 h 6849226"/>
              <a:gd name="connsiteX17" fmla="*/ 5647937 w 6016529"/>
              <a:gd name="connsiteY17" fmla="*/ 3304731 h 6849226"/>
              <a:gd name="connsiteX18" fmla="*/ 5647937 w 6016529"/>
              <a:gd name="connsiteY18" fmla="*/ 3882843 h 6849226"/>
              <a:gd name="connsiteX19" fmla="*/ 4417055 w 6016529"/>
              <a:gd name="connsiteY19" fmla="*/ 5110519 h 6849226"/>
              <a:gd name="connsiteX20" fmla="*/ 3838963 w 6016529"/>
              <a:gd name="connsiteY20" fmla="*/ 5110519 h 6849226"/>
              <a:gd name="connsiteX21" fmla="*/ 3838963 w 6016529"/>
              <a:gd name="connsiteY21" fmla="*/ 4532407 h 6849226"/>
              <a:gd name="connsiteX22" fmla="*/ 5066597 w 6016529"/>
              <a:gd name="connsiteY22" fmla="*/ 3304731 h 6849226"/>
              <a:gd name="connsiteX23" fmla="*/ 5356050 w 6016529"/>
              <a:gd name="connsiteY23" fmla="*/ 3185373 h 6849226"/>
              <a:gd name="connsiteX24" fmla="*/ 5536808 w 6016529"/>
              <a:gd name="connsiteY24" fmla="*/ 1763773 h 6849226"/>
              <a:gd name="connsiteX25" fmla="*/ 5825779 w 6016529"/>
              <a:gd name="connsiteY25" fmla="*/ 1885531 h 6849226"/>
              <a:gd name="connsiteX26" fmla="*/ 5825779 w 6016529"/>
              <a:gd name="connsiteY26" fmla="*/ 2463473 h 6849226"/>
              <a:gd name="connsiteX27" fmla="*/ 2708786 w 6016529"/>
              <a:gd name="connsiteY27" fmla="*/ 5580466 h 6849226"/>
              <a:gd name="connsiteX28" fmla="*/ 2127597 w 6016529"/>
              <a:gd name="connsiteY28" fmla="*/ 5580466 h 6849226"/>
              <a:gd name="connsiteX29" fmla="*/ 2127597 w 6016529"/>
              <a:gd name="connsiteY29" fmla="*/ 5002523 h 6849226"/>
              <a:gd name="connsiteX30" fmla="*/ 5247836 w 6016529"/>
              <a:gd name="connsiteY30" fmla="*/ 1885531 h 6849226"/>
              <a:gd name="connsiteX31" fmla="*/ 5536808 w 6016529"/>
              <a:gd name="connsiteY31" fmla="*/ 1763773 h 6849226"/>
              <a:gd name="connsiteX32" fmla="*/ 3838081 w 6016529"/>
              <a:gd name="connsiteY32" fmla="*/ 983508 h 6849226"/>
              <a:gd name="connsiteX33" fmla="*/ 4127118 w 6016529"/>
              <a:gd name="connsiteY33" fmla="*/ 1102856 h 6849226"/>
              <a:gd name="connsiteX34" fmla="*/ 4127118 w 6016529"/>
              <a:gd name="connsiteY34" fmla="*/ 1684167 h 6849226"/>
              <a:gd name="connsiteX35" fmla="*/ 834045 w 6016529"/>
              <a:gd name="connsiteY35" fmla="*/ 4977183 h 6849226"/>
              <a:gd name="connsiteX36" fmla="*/ 255971 w 6016529"/>
              <a:gd name="connsiteY36" fmla="*/ 4977183 h 6849226"/>
              <a:gd name="connsiteX37" fmla="*/ 255971 w 6016529"/>
              <a:gd name="connsiteY37" fmla="*/ 4395872 h 6849226"/>
              <a:gd name="connsiteX38" fmla="*/ 3549044 w 6016529"/>
              <a:gd name="connsiteY38" fmla="*/ 1102856 h 6849226"/>
              <a:gd name="connsiteX39" fmla="*/ 3838081 w 6016529"/>
              <a:gd name="connsiteY39" fmla="*/ 983508 h 6849226"/>
              <a:gd name="connsiteX40" fmla="*/ 2974523 w 6016529"/>
              <a:gd name="connsiteY40" fmla="*/ 610447 h 6849226"/>
              <a:gd name="connsiteX41" fmla="*/ 3263533 w 6016529"/>
              <a:gd name="connsiteY41" fmla="*/ 729803 h 6849226"/>
              <a:gd name="connsiteX42" fmla="*/ 3263533 w 6016529"/>
              <a:gd name="connsiteY42" fmla="*/ 1307904 h 6849226"/>
              <a:gd name="connsiteX43" fmla="*/ 217569 w 6016529"/>
              <a:gd name="connsiteY43" fmla="*/ 4357551 h 6849226"/>
              <a:gd name="connsiteX44" fmla="*/ 0 w 6016529"/>
              <a:gd name="connsiteY44" fmla="*/ 4467975 h 6849226"/>
              <a:gd name="connsiteX45" fmla="*/ 0 w 6016529"/>
              <a:gd name="connsiteY45" fmla="*/ 4465920 h 6849226"/>
              <a:gd name="connsiteX46" fmla="*/ 0 w 6016529"/>
              <a:gd name="connsiteY46" fmla="*/ 4451533 h 6849226"/>
              <a:gd name="connsiteX47" fmla="*/ 0 w 6016529"/>
              <a:gd name="connsiteY47" fmla="*/ 4435862 h 6849226"/>
              <a:gd name="connsiteX48" fmla="*/ 0 w 6016529"/>
              <a:gd name="connsiteY48" fmla="*/ 4412484 h 6849226"/>
              <a:gd name="connsiteX49" fmla="*/ 0 w 6016529"/>
              <a:gd name="connsiteY49" fmla="*/ 4379858 h 6849226"/>
              <a:gd name="connsiteX50" fmla="*/ 0 w 6016529"/>
              <a:gd name="connsiteY50" fmla="*/ 4336441 h 6849226"/>
              <a:gd name="connsiteX51" fmla="*/ 0 w 6016529"/>
              <a:gd name="connsiteY51" fmla="*/ 4280693 h 6849226"/>
              <a:gd name="connsiteX52" fmla="*/ 0 w 6016529"/>
              <a:gd name="connsiteY52" fmla="*/ 4211072 h 6849226"/>
              <a:gd name="connsiteX53" fmla="*/ 0 w 6016529"/>
              <a:gd name="connsiteY53" fmla="*/ 4126038 h 6849226"/>
              <a:gd name="connsiteX54" fmla="*/ 0 w 6016529"/>
              <a:gd name="connsiteY54" fmla="*/ 4024047 h 6849226"/>
              <a:gd name="connsiteX55" fmla="*/ 0 w 6016529"/>
              <a:gd name="connsiteY55" fmla="*/ 3903560 h 6849226"/>
              <a:gd name="connsiteX56" fmla="*/ 0 w 6016529"/>
              <a:gd name="connsiteY56" fmla="*/ 3763034 h 6849226"/>
              <a:gd name="connsiteX57" fmla="*/ 0 w 6016529"/>
              <a:gd name="connsiteY57" fmla="*/ 3600928 h 6849226"/>
              <a:gd name="connsiteX58" fmla="*/ 0 w 6016529"/>
              <a:gd name="connsiteY58" fmla="*/ 3415701 h 6849226"/>
              <a:gd name="connsiteX59" fmla="*/ 2685514 w 6016529"/>
              <a:gd name="connsiteY59" fmla="*/ 729803 h 6849226"/>
              <a:gd name="connsiteX60" fmla="*/ 2974523 w 6016529"/>
              <a:gd name="connsiteY60" fmla="*/ 610447 h 6849226"/>
              <a:gd name="connsiteX61" fmla="*/ 5606520 w 6016529"/>
              <a:gd name="connsiteY61" fmla="*/ 454871 h 6849226"/>
              <a:gd name="connsiteX62" fmla="*/ 5897180 w 6016529"/>
              <a:gd name="connsiteY62" fmla="*/ 574220 h 6849226"/>
              <a:gd name="connsiteX63" fmla="*/ 5897180 w 6016529"/>
              <a:gd name="connsiteY63" fmla="*/ 1155542 h 6849226"/>
              <a:gd name="connsiteX64" fmla="*/ 2607355 w 6016529"/>
              <a:gd name="connsiteY64" fmla="*/ 4445367 h 6849226"/>
              <a:gd name="connsiteX65" fmla="*/ 2026033 w 6016529"/>
              <a:gd name="connsiteY65" fmla="*/ 4445367 h 6849226"/>
              <a:gd name="connsiteX66" fmla="*/ 2026033 w 6016529"/>
              <a:gd name="connsiteY66" fmla="*/ 3867293 h 6849226"/>
              <a:gd name="connsiteX67" fmla="*/ 5315859 w 6016529"/>
              <a:gd name="connsiteY67" fmla="*/ 574220 h 6849226"/>
              <a:gd name="connsiteX68" fmla="*/ 5606520 w 6016529"/>
              <a:gd name="connsiteY68" fmla="*/ 454871 h 6849226"/>
              <a:gd name="connsiteX69" fmla="*/ 3590538 w 6016529"/>
              <a:gd name="connsiteY69" fmla="*/ 0 h 6849226"/>
              <a:gd name="connsiteX70" fmla="*/ 3877809 w 6016529"/>
              <a:gd name="connsiteY70" fmla="*/ 116812 h 6849226"/>
              <a:gd name="connsiteX71" fmla="*/ 3877809 w 6016529"/>
              <a:gd name="connsiteY71" fmla="*/ 687893 h 6849226"/>
              <a:gd name="connsiteX72" fmla="*/ 3305704 w 6016529"/>
              <a:gd name="connsiteY72" fmla="*/ 687893 h 6849226"/>
              <a:gd name="connsiteX73" fmla="*/ 3305704 w 6016529"/>
              <a:gd name="connsiteY73" fmla="*/ 116812 h 6849226"/>
              <a:gd name="connsiteX74" fmla="*/ 3590538 w 6016529"/>
              <a:gd name="connsiteY74" fmla="*/ 0 h 684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16529" h="6849226">
                <a:moveTo>
                  <a:pt x="1801388" y="5504671"/>
                </a:moveTo>
                <a:cubicBezTo>
                  <a:pt x="1904992" y="5504671"/>
                  <a:pt x="2009003" y="5544416"/>
                  <a:pt x="2088635" y="5623907"/>
                </a:cubicBezTo>
                <a:cubicBezTo>
                  <a:pt x="2247901" y="5779644"/>
                  <a:pt x="2247901" y="6035962"/>
                  <a:pt x="2088635" y="6194943"/>
                </a:cubicBezTo>
                <a:cubicBezTo>
                  <a:pt x="1929370" y="6353925"/>
                  <a:pt x="1672594" y="6353925"/>
                  <a:pt x="1516579" y="6194943"/>
                </a:cubicBezTo>
                <a:cubicBezTo>
                  <a:pt x="1357313" y="6035962"/>
                  <a:pt x="1357313" y="5779644"/>
                  <a:pt x="1516579" y="5623907"/>
                </a:cubicBezTo>
                <a:cubicBezTo>
                  <a:pt x="1594586" y="5544416"/>
                  <a:pt x="1697784" y="5504671"/>
                  <a:pt x="1801388" y="5504671"/>
                </a:cubicBezTo>
                <a:close/>
                <a:moveTo>
                  <a:pt x="1696584" y="4364868"/>
                </a:moveTo>
                <a:cubicBezTo>
                  <a:pt x="1802113" y="4364868"/>
                  <a:pt x="1907643" y="4404635"/>
                  <a:pt x="1987195" y="4484170"/>
                </a:cubicBezTo>
                <a:cubicBezTo>
                  <a:pt x="2146300" y="4643240"/>
                  <a:pt x="2146300" y="4906193"/>
                  <a:pt x="1987195" y="5065263"/>
                </a:cubicBezTo>
                <a:cubicBezTo>
                  <a:pt x="1987195" y="5065263"/>
                  <a:pt x="1987195" y="5065263"/>
                  <a:pt x="360615" y="6691481"/>
                </a:cubicBezTo>
                <a:lnTo>
                  <a:pt x="202834" y="6849226"/>
                </a:lnTo>
                <a:lnTo>
                  <a:pt x="1" y="6849226"/>
                </a:lnTo>
                <a:lnTo>
                  <a:pt x="1" y="6838974"/>
                </a:lnTo>
                <a:cubicBezTo>
                  <a:pt x="1" y="6793931"/>
                  <a:pt x="1" y="6613760"/>
                  <a:pt x="1" y="5893076"/>
                </a:cubicBezTo>
                <a:cubicBezTo>
                  <a:pt x="1" y="5893076"/>
                  <a:pt x="1" y="5893076"/>
                  <a:pt x="1405973" y="4484170"/>
                </a:cubicBezTo>
                <a:cubicBezTo>
                  <a:pt x="1485526" y="4404635"/>
                  <a:pt x="1591055" y="4364868"/>
                  <a:pt x="1696584" y="4364868"/>
                </a:cubicBezTo>
                <a:close/>
                <a:moveTo>
                  <a:pt x="5356050" y="3185373"/>
                </a:moveTo>
                <a:cubicBezTo>
                  <a:pt x="5461194" y="3185373"/>
                  <a:pt x="5566745" y="3225159"/>
                  <a:pt x="5647937" y="3304731"/>
                </a:cubicBezTo>
                <a:cubicBezTo>
                  <a:pt x="5807075" y="3463874"/>
                  <a:pt x="5807075" y="3723699"/>
                  <a:pt x="5647937" y="3882843"/>
                </a:cubicBezTo>
                <a:cubicBezTo>
                  <a:pt x="5647937" y="3882843"/>
                  <a:pt x="5647937" y="3882843"/>
                  <a:pt x="4417055" y="5110519"/>
                </a:cubicBezTo>
                <a:cubicBezTo>
                  <a:pt x="4257918" y="5269662"/>
                  <a:pt x="3998101" y="5269662"/>
                  <a:pt x="3838963" y="5110519"/>
                </a:cubicBezTo>
                <a:cubicBezTo>
                  <a:pt x="3679825" y="4951376"/>
                  <a:pt x="3679825" y="4691550"/>
                  <a:pt x="3838963" y="4532407"/>
                </a:cubicBezTo>
                <a:cubicBezTo>
                  <a:pt x="3838963" y="4532407"/>
                  <a:pt x="3838963" y="4532407"/>
                  <a:pt x="5066597" y="3304731"/>
                </a:cubicBezTo>
                <a:cubicBezTo>
                  <a:pt x="5146166" y="3225159"/>
                  <a:pt x="5250905" y="3185373"/>
                  <a:pt x="5356050" y="3185373"/>
                </a:cubicBezTo>
                <a:close/>
                <a:moveTo>
                  <a:pt x="5536808" y="1763773"/>
                </a:moveTo>
                <a:cubicBezTo>
                  <a:pt x="5641519" y="1763773"/>
                  <a:pt x="5746231" y="1804359"/>
                  <a:pt x="5825779" y="1885531"/>
                </a:cubicBezTo>
                <a:cubicBezTo>
                  <a:pt x="5984875" y="2044627"/>
                  <a:pt x="5984875" y="2304377"/>
                  <a:pt x="5825779" y="2463473"/>
                </a:cubicBezTo>
                <a:cubicBezTo>
                  <a:pt x="5825779" y="2463473"/>
                  <a:pt x="5825779" y="2463473"/>
                  <a:pt x="2708786" y="5580466"/>
                </a:cubicBezTo>
                <a:cubicBezTo>
                  <a:pt x="2549689" y="5739562"/>
                  <a:pt x="2286693" y="5739562"/>
                  <a:pt x="2127597" y="5580466"/>
                </a:cubicBezTo>
                <a:cubicBezTo>
                  <a:pt x="1968500" y="5421369"/>
                  <a:pt x="1968500" y="5161620"/>
                  <a:pt x="2127597" y="5002523"/>
                </a:cubicBezTo>
                <a:cubicBezTo>
                  <a:pt x="2127597" y="5002523"/>
                  <a:pt x="2127597" y="5002523"/>
                  <a:pt x="5247836" y="1885531"/>
                </a:cubicBezTo>
                <a:cubicBezTo>
                  <a:pt x="5327384" y="1804359"/>
                  <a:pt x="5432096" y="1763773"/>
                  <a:pt x="5536808" y="1763773"/>
                </a:cubicBezTo>
                <a:close/>
                <a:moveTo>
                  <a:pt x="3838081" y="983508"/>
                </a:moveTo>
                <a:cubicBezTo>
                  <a:pt x="3942817" y="983508"/>
                  <a:pt x="4047552" y="1023291"/>
                  <a:pt x="4127118" y="1102856"/>
                </a:cubicBezTo>
                <a:cubicBezTo>
                  <a:pt x="4286251" y="1265233"/>
                  <a:pt x="4286251" y="1525037"/>
                  <a:pt x="4127118" y="1684167"/>
                </a:cubicBezTo>
                <a:cubicBezTo>
                  <a:pt x="4127118" y="1684167"/>
                  <a:pt x="4127118" y="1684167"/>
                  <a:pt x="834045" y="4977183"/>
                </a:cubicBezTo>
                <a:cubicBezTo>
                  <a:pt x="674913" y="5136313"/>
                  <a:pt x="415104" y="5136313"/>
                  <a:pt x="255971" y="4977183"/>
                </a:cubicBezTo>
                <a:cubicBezTo>
                  <a:pt x="96839" y="4814806"/>
                  <a:pt x="96839" y="4555002"/>
                  <a:pt x="255971" y="4395872"/>
                </a:cubicBezTo>
                <a:cubicBezTo>
                  <a:pt x="255971" y="4395872"/>
                  <a:pt x="255971" y="4395872"/>
                  <a:pt x="3549044" y="1102856"/>
                </a:cubicBezTo>
                <a:cubicBezTo>
                  <a:pt x="3628611" y="1023291"/>
                  <a:pt x="3733346" y="983508"/>
                  <a:pt x="3838081" y="983508"/>
                </a:cubicBezTo>
                <a:close/>
                <a:moveTo>
                  <a:pt x="2974523" y="610447"/>
                </a:moveTo>
                <a:cubicBezTo>
                  <a:pt x="3079249" y="610447"/>
                  <a:pt x="3183974" y="650233"/>
                  <a:pt x="3263533" y="729803"/>
                </a:cubicBezTo>
                <a:cubicBezTo>
                  <a:pt x="3422650" y="888943"/>
                  <a:pt x="3422650" y="1148764"/>
                  <a:pt x="3263533" y="1307904"/>
                </a:cubicBezTo>
                <a:lnTo>
                  <a:pt x="217569" y="4357551"/>
                </a:lnTo>
                <a:cubicBezTo>
                  <a:pt x="155871" y="4419259"/>
                  <a:pt x="77935" y="4454984"/>
                  <a:pt x="0" y="4467975"/>
                </a:cubicBezTo>
                <a:lnTo>
                  <a:pt x="0" y="4465920"/>
                </a:lnTo>
                <a:lnTo>
                  <a:pt x="0" y="4451533"/>
                </a:lnTo>
                <a:lnTo>
                  <a:pt x="0" y="4435862"/>
                </a:lnTo>
                <a:lnTo>
                  <a:pt x="0" y="4412484"/>
                </a:lnTo>
                <a:lnTo>
                  <a:pt x="0" y="4379858"/>
                </a:lnTo>
                <a:lnTo>
                  <a:pt x="0" y="4336441"/>
                </a:lnTo>
                <a:lnTo>
                  <a:pt x="0" y="4280693"/>
                </a:lnTo>
                <a:lnTo>
                  <a:pt x="0" y="4211072"/>
                </a:lnTo>
                <a:lnTo>
                  <a:pt x="0" y="4126038"/>
                </a:lnTo>
                <a:lnTo>
                  <a:pt x="0" y="4024047"/>
                </a:lnTo>
                <a:lnTo>
                  <a:pt x="0" y="3903560"/>
                </a:lnTo>
                <a:lnTo>
                  <a:pt x="0" y="3763034"/>
                </a:lnTo>
                <a:lnTo>
                  <a:pt x="0" y="3600928"/>
                </a:lnTo>
                <a:lnTo>
                  <a:pt x="0" y="3415701"/>
                </a:lnTo>
                <a:cubicBezTo>
                  <a:pt x="0" y="3415701"/>
                  <a:pt x="0" y="3415701"/>
                  <a:pt x="2685514" y="729803"/>
                </a:cubicBezTo>
                <a:cubicBezTo>
                  <a:pt x="2765073" y="650233"/>
                  <a:pt x="2869798" y="610447"/>
                  <a:pt x="2974523" y="610447"/>
                </a:cubicBezTo>
                <a:close/>
                <a:moveTo>
                  <a:pt x="5606520" y="454871"/>
                </a:moveTo>
                <a:cubicBezTo>
                  <a:pt x="5712067" y="454871"/>
                  <a:pt x="5817614" y="494654"/>
                  <a:pt x="5897180" y="574220"/>
                </a:cubicBezTo>
                <a:cubicBezTo>
                  <a:pt x="6056313" y="733353"/>
                  <a:pt x="6056313" y="996409"/>
                  <a:pt x="5897180" y="1155542"/>
                </a:cubicBezTo>
                <a:cubicBezTo>
                  <a:pt x="5897180" y="1155542"/>
                  <a:pt x="5897180" y="1155542"/>
                  <a:pt x="2607355" y="4445367"/>
                </a:cubicBezTo>
                <a:cubicBezTo>
                  <a:pt x="2444975" y="4604500"/>
                  <a:pt x="2185166" y="4604500"/>
                  <a:pt x="2026033" y="4445367"/>
                </a:cubicBezTo>
                <a:cubicBezTo>
                  <a:pt x="1866901" y="4286235"/>
                  <a:pt x="1866901" y="4026426"/>
                  <a:pt x="2026033" y="3867293"/>
                </a:cubicBezTo>
                <a:cubicBezTo>
                  <a:pt x="2026033" y="3867293"/>
                  <a:pt x="2026033" y="3867293"/>
                  <a:pt x="5315859" y="574220"/>
                </a:cubicBezTo>
                <a:cubicBezTo>
                  <a:pt x="5395425" y="494654"/>
                  <a:pt x="5500972" y="454871"/>
                  <a:pt x="5606520" y="454871"/>
                </a:cubicBezTo>
                <a:close/>
                <a:moveTo>
                  <a:pt x="3590538" y="0"/>
                </a:moveTo>
                <a:cubicBezTo>
                  <a:pt x="3694151" y="0"/>
                  <a:pt x="3798170" y="38937"/>
                  <a:pt x="3877809" y="116812"/>
                </a:cubicBezTo>
                <a:cubicBezTo>
                  <a:pt x="4033838" y="275806"/>
                  <a:pt x="4033838" y="532144"/>
                  <a:pt x="3877809" y="687893"/>
                </a:cubicBezTo>
                <a:cubicBezTo>
                  <a:pt x="3718530" y="846887"/>
                  <a:pt x="3461733" y="846887"/>
                  <a:pt x="3305704" y="687893"/>
                </a:cubicBezTo>
                <a:cubicBezTo>
                  <a:pt x="3146425" y="532144"/>
                  <a:pt x="3146425" y="275806"/>
                  <a:pt x="3305704" y="116812"/>
                </a:cubicBezTo>
                <a:cubicBezTo>
                  <a:pt x="3383719" y="38937"/>
                  <a:pt x="3486925" y="0"/>
                  <a:pt x="3590538"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sz="1800" b="1">
                <a:solidFill>
                  <a:srgbClr val="FF0000"/>
                </a:solidFill>
              </a:defRPr>
            </a:lvl1pPr>
          </a:lstStyle>
          <a:p>
            <a:r>
              <a:rPr lang="en-US" dirty="0"/>
              <a:t>Click icon to change photo</a:t>
            </a:r>
          </a:p>
        </p:txBody>
      </p:sp>
      <p:sp>
        <p:nvSpPr>
          <p:cNvPr id="31" name="TextBox 30">
            <a:extLst>
              <a:ext uri="{FF2B5EF4-FFF2-40B4-BE49-F238E27FC236}">
                <a16:creationId xmlns:a16="http://schemas.microsoft.com/office/drawing/2014/main" id="{37E65771-7C11-4A8C-84F4-5192D613DB5E}"/>
              </a:ext>
            </a:extLst>
          </p:cNvPr>
          <p:cNvSpPr txBox="1"/>
          <p:nvPr/>
        </p:nvSpPr>
        <p:spPr bwMode="black">
          <a:xfrm>
            <a:off x="7315200"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2023.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p>
        </p:txBody>
      </p:sp>
      <p:sp>
        <p:nvSpPr>
          <p:cNvPr id="32" name="Text Placeholder 21">
            <a:extLst>
              <a:ext uri="{FF2B5EF4-FFF2-40B4-BE49-F238E27FC236}">
                <a16:creationId xmlns:a16="http://schemas.microsoft.com/office/drawing/2014/main" id="{C836A395-FD4E-4917-8E6D-2BE4CAD8357E}"/>
              </a:ext>
            </a:extLst>
          </p:cNvPr>
          <p:cNvSpPr>
            <a:spLocks noGrp="1"/>
          </p:cNvSpPr>
          <p:nvPr>
            <p:ph type="body" sz="quarter" idx="11" hasCustomPrompt="1"/>
          </p:nvPr>
        </p:nvSpPr>
        <p:spPr>
          <a:xfrm>
            <a:off x="7315200" y="4175059"/>
            <a:ext cx="4495800"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a:t>
            </a:r>
          </a:p>
        </p:txBody>
      </p:sp>
      <p:sp>
        <p:nvSpPr>
          <p:cNvPr id="33" name="Title 1">
            <a:extLst>
              <a:ext uri="{FF2B5EF4-FFF2-40B4-BE49-F238E27FC236}">
                <a16:creationId xmlns:a16="http://schemas.microsoft.com/office/drawing/2014/main" id="{77536598-0245-4E2C-BBB9-0BD097E797ED}"/>
              </a:ext>
            </a:extLst>
          </p:cNvPr>
          <p:cNvSpPr>
            <a:spLocks noGrp="1"/>
          </p:cNvSpPr>
          <p:nvPr>
            <p:ph type="ctrTitle" hasCustomPrompt="1"/>
          </p:nvPr>
        </p:nvSpPr>
        <p:spPr>
          <a:xfrm>
            <a:off x="7315200" y="1918354"/>
            <a:ext cx="4495800" cy="2088828"/>
          </a:xfrm>
          <a:prstGeom prst="rect">
            <a:avLst/>
          </a:prstGeom>
        </p:spPr>
        <p:txBody>
          <a:bodyPr anchor="b" anchorCtr="0"/>
          <a:lstStyle>
            <a:lvl1pPr algn="l">
              <a:lnSpc>
                <a:spcPct val="100000"/>
              </a:lnSpc>
              <a:defRPr sz="3200" b="1" i="0" baseline="0">
                <a:solidFill>
                  <a:schemeClr val="accent2"/>
                </a:solidFill>
              </a:defRPr>
            </a:lvl1pPr>
          </a:lstStyle>
          <a:p>
            <a:r>
              <a:rPr lang="en-US" dirty="0"/>
              <a:t>Headline 32pt Arial Bold Title Case and Can be 3 Lines</a:t>
            </a:r>
          </a:p>
        </p:txBody>
      </p:sp>
      <p:sp>
        <p:nvSpPr>
          <p:cNvPr id="34" name="Subtitle 2">
            <a:extLst>
              <a:ext uri="{FF2B5EF4-FFF2-40B4-BE49-F238E27FC236}">
                <a16:creationId xmlns:a16="http://schemas.microsoft.com/office/drawing/2014/main" id="{884C363C-541B-44AF-8E1E-02C68EDA59BE}"/>
              </a:ext>
            </a:extLst>
          </p:cNvPr>
          <p:cNvSpPr>
            <a:spLocks noGrp="1"/>
          </p:cNvSpPr>
          <p:nvPr>
            <p:ph type="subTitle" idx="1" hasCustomPrompt="1"/>
          </p:nvPr>
        </p:nvSpPr>
        <p:spPr>
          <a:xfrm>
            <a:off x="7315200" y="5518464"/>
            <a:ext cx="4495800"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35" name="Graphic 34">
            <a:extLst>
              <a:ext uri="{FF2B5EF4-FFF2-40B4-BE49-F238E27FC236}">
                <a16:creationId xmlns:a16="http://schemas.microsoft.com/office/drawing/2014/main" id="{FCEAB378-025C-41A6-9397-DD16EC6FDF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7712581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ver Img02 - IQVIA">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008FDF6-6C42-435C-8ABA-FDA3F0DFE00D}"/>
              </a:ext>
            </a:extLst>
          </p:cNvPr>
          <p:cNvSpPr/>
          <p:nvPr/>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23" name="Picture Placeholder 22">
            <a:extLst>
              <a:ext uri="{FF2B5EF4-FFF2-40B4-BE49-F238E27FC236}">
                <a16:creationId xmlns:a16="http://schemas.microsoft.com/office/drawing/2014/main" id="{98417A7B-0748-4FAB-875B-381521CB81EC}"/>
              </a:ext>
            </a:extLst>
          </p:cNvPr>
          <p:cNvSpPr>
            <a:spLocks noGrp="1"/>
          </p:cNvSpPr>
          <p:nvPr>
            <p:ph type="pic" sz="quarter" idx="12" hasCustomPrompt="1"/>
          </p:nvPr>
        </p:nvSpPr>
        <p:spPr>
          <a:xfrm>
            <a:off x="6506507" y="1"/>
            <a:ext cx="5682319" cy="6857999"/>
          </a:xfrm>
          <a:custGeom>
            <a:avLst/>
            <a:gdLst>
              <a:gd name="connsiteX0" fmla="*/ 3882150 w 5682319"/>
              <a:gd name="connsiteY0" fmla="*/ 4074443 h 6857999"/>
              <a:gd name="connsiteX1" fmla="*/ 4169357 w 5682319"/>
              <a:gd name="connsiteY1" fmla="*/ 4191499 h 6857999"/>
              <a:gd name="connsiteX2" fmla="*/ 4169357 w 5682319"/>
              <a:gd name="connsiteY2" fmla="*/ 4765537 h 6857999"/>
              <a:gd name="connsiteX3" fmla="*/ 2075525 w 5682319"/>
              <a:gd name="connsiteY3" fmla="*/ 6857999 h 6857999"/>
              <a:gd name="connsiteX4" fmla="*/ 929344 w 5682319"/>
              <a:gd name="connsiteY4" fmla="*/ 6857999 h 6857999"/>
              <a:gd name="connsiteX5" fmla="*/ 3594943 w 5682319"/>
              <a:gd name="connsiteY5" fmla="*/ 4191499 h 6857999"/>
              <a:gd name="connsiteX6" fmla="*/ 3882150 w 5682319"/>
              <a:gd name="connsiteY6" fmla="*/ 4074443 h 6857999"/>
              <a:gd name="connsiteX7" fmla="*/ 5682319 w 5682319"/>
              <a:gd name="connsiteY7" fmla="*/ 3317874 h 6857999"/>
              <a:gd name="connsiteX8" fmla="*/ 5682319 w 5682319"/>
              <a:gd name="connsiteY8" fmla="*/ 4466166 h 6857999"/>
              <a:gd name="connsiteX9" fmla="*/ 3668064 w 5682319"/>
              <a:gd name="connsiteY9" fmla="*/ 6479645 h 6857999"/>
              <a:gd name="connsiteX10" fmla="*/ 3096343 w 5682319"/>
              <a:gd name="connsiteY10" fmla="*/ 6479645 h 6857999"/>
              <a:gd name="connsiteX11" fmla="*/ 3096343 w 5682319"/>
              <a:gd name="connsiteY11" fmla="*/ 5905499 h 6857999"/>
              <a:gd name="connsiteX12" fmla="*/ 4185522 w 5682319"/>
              <a:gd name="connsiteY12" fmla="*/ 1341442 h 6857999"/>
              <a:gd name="connsiteX13" fmla="*/ 4472627 w 5682319"/>
              <a:gd name="connsiteY13" fmla="*/ 1460518 h 6857999"/>
              <a:gd name="connsiteX14" fmla="*/ 4472627 w 5682319"/>
              <a:gd name="connsiteY14" fmla="*/ 2034728 h 6857999"/>
              <a:gd name="connsiteX15" fmla="*/ 691303 w 5682319"/>
              <a:gd name="connsiteY15" fmla="*/ 5816052 h 6857999"/>
              <a:gd name="connsiteX16" fmla="*/ 117092 w 5682319"/>
              <a:gd name="connsiteY16" fmla="*/ 5816052 h 6857999"/>
              <a:gd name="connsiteX17" fmla="*/ 117092 w 5682319"/>
              <a:gd name="connsiteY17" fmla="*/ 5241841 h 6857999"/>
              <a:gd name="connsiteX18" fmla="*/ 3898416 w 5682319"/>
              <a:gd name="connsiteY18" fmla="*/ 1460518 h 6857999"/>
              <a:gd name="connsiteX19" fmla="*/ 4185522 w 5682319"/>
              <a:gd name="connsiteY19" fmla="*/ 1341442 h 6857999"/>
              <a:gd name="connsiteX20" fmla="*/ 5682319 w 5682319"/>
              <a:gd name="connsiteY20" fmla="*/ 892174 h 6857999"/>
              <a:gd name="connsiteX21" fmla="*/ 5682319 w 5682319"/>
              <a:gd name="connsiteY21" fmla="*/ 2037686 h 6857999"/>
              <a:gd name="connsiteX22" fmla="*/ 2456186 w 5682319"/>
              <a:gd name="connsiteY22" fmla="*/ 5265226 h 6857999"/>
              <a:gd name="connsiteX23" fmla="*/ 1881887 w 5682319"/>
              <a:gd name="connsiteY23" fmla="*/ 5265226 h 6857999"/>
              <a:gd name="connsiteX24" fmla="*/ 1881887 w 5682319"/>
              <a:gd name="connsiteY24" fmla="*/ 4691147 h 6857999"/>
              <a:gd name="connsiteX25" fmla="*/ 5663793 w 5682319"/>
              <a:gd name="connsiteY25" fmla="*/ 910693 h 6857999"/>
              <a:gd name="connsiteX26" fmla="*/ 5682319 w 5682319"/>
              <a:gd name="connsiteY26" fmla="*/ 892174 h 6857999"/>
              <a:gd name="connsiteX27" fmla="*/ 4144645 w 5682319"/>
              <a:gd name="connsiteY27" fmla="*/ 0 h 6857999"/>
              <a:gd name="connsiteX28" fmla="*/ 5293380 w 5682319"/>
              <a:gd name="connsiteY28" fmla="*/ 0 h 6857999"/>
              <a:gd name="connsiteX29" fmla="*/ 5292555 w 5682319"/>
              <a:gd name="connsiteY29" fmla="*/ 824 h 6857999"/>
              <a:gd name="connsiteX30" fmla="*/ 1910701 w 5682319"/>
              <a:gd name="connsiteY30" fmla="*/ 3380869 h 6857999"/>
              <a:gd name="connsiteX31" fmla="*/ 1338981 w 5682319"/>
              <a:gd name="connsiteY31" fmla="*/ 3380869 h 6857999"/>
              <a:gd name="connsiteX32" fmla="*/ 1338981 w 5682319"/>
              <a:gd name="connsiteY32" fmla="*/ 2806808 h 6857999"/>
              <a:gd name="connsiteX33" fmla="*/ 3889749 w 5682319"/>
              <a:gd name="connsiteY33" fmla="*/ 2550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82319" h="6857999">
                <a:moveTo>
                  <a:pt x="3882150" y="4074443"/>
                </a:moveTo>
                <a:cubicBezTo>
                  <a:pt x="3986048" y="4074443"/>
                  <a:pt x="4089945" y="4113462"/>
                  <a:pt x="4169357" y="4191499"/>
                </a:cubicBezTo>
                <a:cubicBezTo>
                  <a:pt x="4328181" y="4350219"/>
                  <a:pt x="4328181" y="4609462"/>
                  <a:pt x="4169357" y="4765537"/>
                </a:cubicBezTo>
                <a:cubicBezTo>
                  <a:pt x="4169357" y="4765537"/>
                  <a:pt x="4169357" y="4765537"/>
                  <a:pt x="2075525" y="6857999"/>
                </a:cubicBezTo>
                <a:cubicBezTo>
                  <a:pt x="2075525" y="6857999"/>
                  <a:pt x="2075525" y="6857999"/>
                  <a:pt x="929344" y="6857999"/>
                </a:cubicBezTo>
                <a:cubicBezTo>
                  <a:pt x="929344" y="6857999"/>
                  <a:pt x="929344" y="6857999"/>
                  <a:pt x="3594943" y="4191499"/>
                </a:cubicBezTo>
                <a:cubicBezTo>
                  <a:pt x="3674355" y="4113462"/>
                  <a:pt x="3778252" y="4074443"/>
                  <a:pt x="3882150" y="4074443"/>
                </a:cubicBezTo>
                <a:close/>
                <a:moveTo>
                  <a:pt x="5682319" y="3317874"/>
                </a:moveTo>
                <a:cubicBezTo>
                  <a:pt x="5682319" y="3317874"/>
                  <a:pt x="5682319" y="3317874"/>
                  <a:pt x="5682319" y="4466166"/>
                </a:cubicBezTo>
                <a:cubicBezTo>
                  <a:pt x="5682319" y="4466166"/>
                  <a:pt x="5682319" y="4466166"/>
                  <a:pt x="3668064" y="6479645"/>
                </a:cubicBezTo>
                <a:cubicBezTo>
                  <a:pt x="3511899" y="6635749"/>
                  <a:pt x="3252508" y="6635749"/>
                  <a:pt x="3096343" y="6479645"/>
                </a:cubicBezTo>
                <a:cubicBezTo>
                  <a:pt x="2937532" y="6320895"/>
                  <a:pt x="2937532" y="6061603"/>
                  <a:pt x="3096343" y="5905499"/>
                </a:cubicBezTo>
                <a:close/>
                <a:moveTo>
                  <a:pt x="4185522" y="1341442"/>
                </a:moveTo>
                <a:cubicBezTo>
                  <a:pt x="4289382" y="1341442"/>
                  <a:pt x="4393243" y="1381134"/>
                  <a:pt x="4472627" y="1460518"/>
                </a:cubicBezTo>
                <a:cubicBezTo>
                  <a:pt x="4631395" y="1619285"/>
                  <a:pt x="4631395" y="1875960"/>
                  <a:pt x="4472627" y="2034728"/>
                </a:cubicBezTo>
                <a:cubicBezTo>
                  <a:pt x="4472627" y="2034728"/>
                  <a:pt x="4472627" y="2034728"/>
                  <a:pt x="691303" y="5816052"/>
                </a:cubicBezTo>
                <a:cubicBezTo>
                  <a:pt x="532535" y="5972174"/>
                  <a:pt x="275860" y="5972174"/>
                  <a:pt x="117092" y="5816052"/>
                </a:cubicBezTo>
                <a:cubicBezTo>
                  <a:pt x="-39030" y="5657284"/>
                  <a:pt x="-39030" y="5400609"/>
                  <a:pt x="117092" y="5241841"/>
                </a:cubicBezTo>
                <a:cubicBezTo>
                  <a:pt x="117092" y="5241841"/>
                  <a:pt x="117092" y="5241841"/>
                  <a:pt x="3898416" y="1460518"/>
                </a:cubicBezTo>
                <a:cubicBezTo>
                  <a:pt x="3977800" y="1381134"/>
                  <a:pt x="4081661" y="1341442"/>
                  <a:pt x="4185522" y="1341442"/>
                </a:cubicBezTo>
                <a:close/>
                <a:moveTo>
                  <a:pt x="5682319" y="892174"/>
                </a:moveTo>
                <a:cubicBezTo>
                  <a:pt x="5682319" y="892174"/>
                  <a:pt x="5682319" y="892174"/>
                  <a:pt x="5682319" y="2037686"/>
                </a:cubicBezTo>
                <a:cubicBezTo>
                  <a:pt x="5682319" y="2037686"/>
                  <a:pt x="5682319" y="2037686"/>
                  <a:pt x="2456186" y="5265226"/>
                </a:cubicBezTo>
                <a:cubicBezTo>
                  <a:pt x="2297393" y="5421312"/>
                  <a:pt x="2040679" y="5421312"/>
                  <a:pt x="1881887" y="5265226"/>
                </a:cubicBezTo>
                <a:cubicBezTo>
                  <a:pt x="1723094" y="5106495"/>
                  <a:pt x="1723094" y="4849879"/>
                  <a:pt x="1881887" y="4691147"/>
                </a:cubicBezTo>
                <a:lnTo>
                  <a:pt x="5663793" y="910693"/>
                </a:lnTo>
                <a:cubicBezTo>
                  <a:pt x="5669086" y="905402"/>
                  <a:pt x="5677026" y="900111"/>
                  <a:pt x="5682319" y="892174"/>
                </a:cubicBezTo>
                <a:close/>
                <a:moveTo>
                  <a:pt x="4144645" y="0"/>
                </a:moveTo>
                <a:lnTo>
                  <a:pt x="5293380" y="0"/>
                </a:lnTo>
                <a:lnTo>
                  <a:pt x="5292555" y="824"/>
                </a:lnTo>
                <a:cubicBezTo>
                  <a:pt x="5280167" y="13206"/>
                  <a:pt x="5081964" y="211303"/>
                  <a:pt x="1910701" y="3380869"/>
                </a:cubicBezTo>
                <a:cubicBezTo>
                  <a:pt x="1754537" y="3536949"/>
                  <a:pt x="1495145" y="3536949"/>
                  <a:pt x="1338981" y="3380869"/>
                </a:cubicBezTo>
                <a:cubicBezTo>
                  <a:pt x="1180169" y="3222143"/>
                  <a:pt x="1180169" y="2962889"/>
                  <a:pt x="1338981" y="2806808"/>
                </a:cubicBezTo>
                <a:cubicBezTo>
                  <a:pt x="1338981" y="2806808"/>
                  <a:pt x="1338981" y="2806808"/>
                  <a:pt x="3889749" y="25500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sz="1800" b="1">
                <a:solidFill>
                  <a:srgbClr val="FF0000"/>
                </a:solidFill>
              </a:defRPr>
            </a:lvl1pPr>
          </a:lstStyle>
          <a:p>
            <a:r>
              <a:rPr lang="en-US" dirty="0"/>
              <a:t>Click icon to change photo</a:t>
            </a:r>
          </a:p>
        </p:txBody>
      </p:sp>
      <p:sp>
        <p:nvSpPr>
          <p:cNvPr id="33" name="TextBox 32">
            <a:extLst>
              <a:ext uri="{FF2B5EF4-FFF2-40B4-BE49-F238E27FC236}">
                <a16:creationId xmlns:a16="http://schemas.microsoft.com/office/drawing/2014/main" id="{827AFCC2-DAD5-47A8-80A2-C1F764ACAB11}"/>
              </a:ext>
            </a:extLst>
          </p:cNvPr>
          <p:cNvSpPr txBox="1"/>
          <p:nvPr/>
        </p:nvSpPr>
        <p:spPr bwMode="black">
          <a:xfrm>
            <a:off x="731520"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2023.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731520" y="4175059"/>
            <a:ext cx="4495800"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dirty="0"/>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731520" y="1918354"/>
            <a:ext cx="4495800" cy="2088828"/>
          </a:xfrm>
          <a:prstGeom prst="rect">
            <a:avLst/>
          </a:prstGeom>
        </p:spPr>
        <p:txBody>
          <a:bodyPr anchor="b" anchorCtr="0"/>
          <a:lstStyle>
            <a:lvl1pPr algn="l">
              <a:lnSpc>
                <a:spcPct val="100000"/>
              </a:lnSpc>
              <a:defRPr sz="3200" b="1" i="0" baseline="0">
                <a:solidFill>
                  <a:schemeClr val="bg1"/>
                </a:solidFill>
              </a:defRPr>
            </a:lvl1pPr>
          </a:lstStyle>
          <a:p>
            <a:r>
              <a:rPr lang="en-US" dirty="0"/>
              <a:t>Headline 32pt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731520" y="5518464"/>
            <a:ext cx="4495800"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40" name="Picture 39">
            <a:extLst>
              <a:ext uri="{FF2B5EF4-FFF2-40B4-BE49-F238E27FC236}">
                <a16:creationId xmlns:a16="http://schemas.microsoft.com/office/drawing/2014/main" id="{78BCC127-A4D6-48D0-A944-3E354801CDCC}"/>
              </a:ext>
            </a:extLst>
          </p:cNvPr>
          <p:cNvPicPr>
            <a:picLocks/>
          </p:cNvPicPr>
          <p:nvPr/>
        </p:nvPicPr>
        <p:blipFill rotWithShape="1">
          <a:blip r:embed="rId3" cstate="screen">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Tree>
    <p:extLst>
      <p:ext uri="{BB962C8B-B14F-4D97-AF65-F5344CB8AC3E}">
        <p14:creationId xmlns:p14="http://schemas.microsoft.com/office/powerpoint/2010/main" val="27529684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ver Img03 - IQVIA">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5DA7DB7-B22C-4B80-97B4-17A8ADF15738}"/>
              </a:ext>
            </a:extLst>
          </p:cNvPr>
          <p:cNvSpPr>
            <a:spLocks noGrp="1"/>
          </p:cNvSpPr>
          <p:nvPr>
            <p:ph type="pic" sz="quarter" idx="11" hasCustomPrompt="1"/>
          </p:nvPr>
        </p:nvSpPr>
        <p:spPr>
          <a:xfrm>
            <a:off x="5857737" y="0"/>
            <a:ext cx="6334262" cy="6858000"/>
          </a:xfrm>
          <a:custGeom>
            <a:avLst/>
            <a:gdLst>
              <a:gd name="connsiteX0" fmla="*/ 4013337 w 6334262"/>
              <a:gd name="connsiteY0" fmla="*/ 5842794 h 6858000"/>
              <a:gd name="connsiteX1" fmla="*/ 4330837 w 6334262"/>
              <a:gd name="connsiteY1" fmla="*/ 5973762 h 6858000"/>
              <a:gd name="connsiteX2" fmla="*/ 4330837 w 6334262"/>
              <a:gd name="connsiteY2" fmla="*/ 6608762 h 6858000"/>
              <a:gd name="connsiteX3" fmla="*/ 3695837 w 6334262"/>
              <a:gd name="connsiteY3" fmla="*/ 6608762 h 6858000"/>
              <a:gd name="connsiteX4" fmla="*/ 3695837 w 6334262"/>
              <a:gd name="connsiteY4" fmla="*/ 5973762 h 6858000"/>
              <a:gd name="connsiteX5" fmla="*/ 4013337 w 6334262"/>
              <a:gd name="connsiteY5" fmla="*/ 5842794 h 6858000"/>
              <a:gd name="connsiteX6" fmla="*/ 3809726 w 6334262"/>
              <a:gd name="connsiteY6" fmla="*/ 4691876 h 6858000"/>
              <a:gd name="connsiteX7" fmla="*/ 4129796 w 6334262"/>
              <a:gd name="connsiteY7" fmla="*/ 4822907 h 6858000"/>
              <a:gd name="connsiteX8" fmla="*/ 4129796 w 6334262"/>
              <a:gd name="connsiteY8" fmla="*/ 5466147 h 6858000"/>
              <a:gd name="connsiteX9" fmla="*/ 2881257 w 6334262"/>
              <a:gd name="connsiteY9" fmla="*/ 6715570 h 6858000"/>
              <a:gd name="connsiteX10" fmla="*/ 2241116 w 6334262"/>
              <a:gd name="connsiteY10" fmla="*/ 6715570 h 6858000"/>
              <a:gd name="connsiteX11" fmla="*/ 2241116 w 6334262"/>
              <a:gd name="connsiteY11" fmla="*/ 6072329 h 6858000"/>
              <a:gd name="connsiteX12" fmla="*/ 3489655 w 6334262"/>
              <a:gd name="connsiteY12" fmla="*/ 4822907 h 6858000"/>
              <a:gd name="connsiteX13" fmla="*/ 3809726 w 6334262"/>
              <a:gd name="connsiteY13" fmla="*/ 4691876 h 6858000"/>
              <a:gd name="connsiteX14" fmla="*/ 6334262 w 6334262"/>
              <a:gd name="connsiteY14" fmla="*/ 3330575 h 6858000"/>
              <a:gd name="connsiteX15" fmla="*/ 6334262 w 6334262"/>
              <a:gd name="connsiteY15" fmla="*/ 4614291 h 6858000"/>
              <a:gd name="connsiteX16" fmla="*/ 5008700 w 6334262"/>
              <a:gd name="connsiteY16" fmla="*/ 5937711 h 6858000"/>
              <a:gd name="connsiteX17" fmla="*/ 4368408 w 6334262"/>
              <a:gd name="connsiteY17" fmla="*/ 5937711 h 6858000"/>
              <a:gd name="connsiteX18" fmla="*/ 4368408 w 6334262"/>
              <a:gd name="connsiteY18" fmla="*/ 5297176 h 6858000"/>
              <a:gd name="connsiteX19" fmla="*/ 4147423 w 6334262"/>
              <a:gd name="connsiteY19" fmla="*/ 3005005 h 6858000"/>
              <a:gd name="connsiteX20" fmla="*/ 4468930 w 6334262"/>
              <a:gd name="connsiteY20" fmla="*/ 3137959 h 6858000"/>
              <a:gd name="connsiteX21" fmla="*/ 4468930 w 6334262"/>
              <a:gd name="connsiteY21" fmla="*/ 3778250 h 6858000"/>
              <a:gd name="connsiteX22" fmla="*/ 1388815 w 6334262"/>
              <a:gd name="connsiteY22" fmla="*/ 6858000 h 6858000"/>
              <a:gd name="connsiteX23" fmla="*/ 1386438 w 6334262"/>
              <a:gd name="connsiteY23" fmla="*/ 6858000 h 6858000"/>
              <a:gd name="connsiteX24" fmla="*/ 1369796 w 6334262"/>
              <a:gd name="connsiteY24" fmla="*/ 6858000 h 6858000"/>
              <a:gd name="connsiteX25" fmla="*/ 1351668 w 6334262"/>
              <a:gd name="connsiteY25" fmla="*/ 6858000 h 6858000"/>
              <a:gd name="connsiteX26" fmla="*/ 1324626 w 6334262"/>
              <a:gd name="connsiteY26" fmla="*/ 6858000 h 6858000"/>
              <a:gd name="connsiteX27" fmla="*/ 1286884 w 6334262"/>
              <a:gd name="connsiteY27" fmla="*/ 6858000 h 6858000"/>
              <a:gd name="connsiteX28" fmla="*/ 1236662 w 6334262"/>
              <a:gd name="connsiteY28" fmla="*/ 6858000 h 6858000"/>
              <a:gd name="connsiteX29" fmla="*/ 1172175 w 6334262"/>
              <a:gd name="connsiteY29" fmla="*/ 6858000 h 6858000"/>
              <a:gd name="connsiteX30" fmla="*/ 1091641 w 6334262"/>
              <a:gd name="connsiteY30" fmla="*/ 6858000 h 6858000"/>
              <a:gd name="connsiteX31" fmla="*/ 993276 w 6334262"/>
              <a:gd name="connsiteY31" fmla="*/ 6858000 h 6858000"/>
              <a:gd name="connsiteX32" fmla="*/ 875297 w 6334262"/>
              <a:gd name="connsiteY32" fmla="*/ 6858000 h 6858000"/>
              <a:gd name="connsiteX33" fmla="*/ 735922 w 6334262"/>
              <a:gd name="connsiteY33" fmla="*/ 6858000 h 6858000"/>
              <a:gd name="connsiteX34" fmla="*/ 573368 w 6334262"/>
              <a:gd name="connsiteY34" fmla="*/ 6858000 h 6858000"/>
              <a:gd name="connsiteX35" fmla="*/ 385850 w 6334262"/>
              <a:gd name="connsiteY35" fmla="*/ 6858000 h 6858000"/>
              <a:gd name="connsiteX36" fmla="*/ 171587 w 6334262"/>
              <a:gd name="connsiteY36" fmla="*/ 6858000 h 6858000"/>
              <a:gd name="connsiteX37" fmla="*/ 280079 w 6334262"/>
              <a:gd name="connsiteY37" fmla="*/ 6683375 h 6858000"/>
              <a:gd name="connsiteX38" fmla="*/ 3825916 w 6334262"/>
              <a:gd name="connsiteY38" fmla="*/ 3137959 h 6858000"/>
              <a:gd name="connsiteX39" fmla="*/ 4147423 w 6334262"/>
              <a:gd name="connsiteY39" fmla="*/ 3005005 h 6858000"/>
              <a:gd name="connsiteX40" fmla="*/ 5753797 w 6334262"/>
              <a:gd name="connsiteY40" fmla="*/ 2747852 h 6858000"/>
              <a:gd name="connsiteX41" fmla="*/ 6075418 w 6334262"/>
              <a:gd name="connsiteY41" fmla="*/ 2880867 h 6858000"/>
              <a:gd name="connsiteX42" fmla="*/ 6075418 w 6334262"/>
              <a:gd name="connsiteY42" fmla="*/ 3524107 h 6858000"/>
              <a:gd name="connsiteX43" fmla="*/ 4825995 w 6334262"/>
              <a:gd name="connsiteY43" fmla="*/ 4773530 h 6858000"/>
              <a:gd name="connsiteX44" fmla="*/ 4182754 w 6334262"/>
              <a:gd name="connsiteY44" fmla="*/ 4773530 h 6858000"/>
              <a:gd name="connsiteX45" fmla="*/ 4182754 w 6334262"/>
              <a:gd name="connsiteY45" fmla="*/ 4130289 h 6858000"/>
              <a:gd name="connsiteX46" fmla="*/ 5432177 w 6334262"/>
              <a:gd name="connsiteY46" fmla="*/ 2880867 h 6858000"/>
              <a:gd name="connsiteX47" fmla="*/ 5753797 w 6334262"/>
              <a:gd name="connsiteY47" fmla="*/ 2747852 h 6858000"/>
              <a:gd name="connsiteX48" fmla="*/ 4256015 w 6334262"/>
              <a:gd name="connsiteY48" fmla="*/ 1544501 h 6858000"/>
              <a:gd name="connsiteX49" fmla="*/ 4577448 w 6334262"/>
              <a:gd name="connsiteY49" fmla="*/ 1677439 h 6858000"/>
              <a:gd name="connsiteX50" fmla="*/ 4577448 w 6334262"/>
              <a:gd name="connsiteY50" fmla="*/ 2317660 h 6858000"/>
              <a:gd name="connsiteX51" fmla="*/ 775805 w 6334262"/>
              <a:gd name="connsiteY51" fmla="*/ 6121949 h 6858000"/>
              <a:gd name="connsiteX52" fmla="*/ 132939 w 6334262"/>
              <a:gd name="connsiteY52" fmla="*/ 6121949 h 6858000"/>
              <a:gd name="connsiteX53" fmla="*/ 132939 w 6334262"/>
              <a:gd name="connsiteY53" fmla="*/ 5479082 h 6858000"/>
              <a:gd name="connsiteX54" fmla="*/ 3934582 w 6334262"/>
              <a:gd name="connsiteY54" fmla="*/ 1677439 h 6858000"/>
              <a:gd name="connsiteX55" fmla="*/ 4256015 w 6334262"/>
              <a:gd name="connsiteY55" fmla="*/ 1544501 h 6858000"/>
              <a:gd name="connsiteX56" fmla="*/ 3595373 w 6334262"/>
              <a:gd name="connsiteY56" fmla="*/ 853935 h 6858000"/>
              <a:gd name="connsiteX57" fmla="*/ 3915470 w 6334262"/>
              <a:gd name="connsiteY57" fmla="*/ 986868 h 6858000"/>
              <a:gd name="connsiteX58" fmla="*/ 3915470 w 6334262"/>
              <a:gd name="connsiteY58" fmla="*/ 1629706 h 6858000"/>
              <a:gd name="connsiteX59" fmla="*/ 1479032 w 6334262"/>
              <a:gd name="connsiteY59" fmla="*/ 4066144 h 6858000"/>
              <a:gd name="connsiteX60" fmla="*/ 836194 w 6334262"/>
              <a:gd name="connsiteY60" fmla="*/ 4066144 h 6858000"/>
              <a:gd name="connsiteX61" fmla="*/ 836194 w 6334262"/>
              <a:gd name="connsiteY61" fmla="*/ 3425951 h 6858000"/>
              <a:gd name="connsiteX62" fmla="*/ 3275276 w 6334262"/>
              <a:gd name="connsiteY62" fmla="*/ 986868 h 6858000"/>
              <a:gd name="connsiteX63" fmla="*/ 3595373 w 6334262"/>
              <a:gd name="connsiteY63" fmla="*/ 853935 h 6858000"/>
              <a:gd name="connsiteX64" fmla="*/ 6334262 w 6334262"/>
              <a:gd name="connsiteY64" fmla="*/ 812799 h 6858000"/>
              <a:gd name="connsiteX65" fmla="*/ 6334262 w 6334262"/>
              <a:gd name="connsiteY65" fmla="*/ 1913228 h 6858000"/>
              <a:gd name="connsiteX66" fmla="*/ 5170406 w 6334262"/>
              <a:gd name="connsiteY66" fmla="*/ 3077142 h 6858000"/>
              <a:gd name="connsiteX67" fmla="*/ 4527640 w 6334262"/>
              <a:gd name="connsiteY67" fmla="*/ 3077142 h 6858000"/>
              <a:gd name="connsiteX68" fmla="*/ 4527640 w 6334262"/>
              <a:gd name="connsiteY68" fmla="*/ 2434344 h 6858000"/>
              <a:gd name="connsiteX69" fmla="*/ 6016847 w 6334262"/>
              <a:gd name="connsiteY69" fmla="*/ 945062 h 6858000"/>
              <a:gd name="connsiteX70" fmla="*/ 6334262 w 6334262"/>
              <a:gd name="connsiteY70" fmla="*/ 812799 h 6858000"/>
              <a:gd name="connsiteX71" fmla="*/ 4280302 w 6334262"/>
              <a:gd name="connsiteY71" fmla="*/ 175418 h 6858000"/>
              <a:gd name="connsiteX72" fmla="*/ 4596479 w 6334262"/>
              <a:gd name="connsiteY72" fmla="*/ 306387 h 6858000"/>
              <a:gd name="connsiteX73" fmla="*/ 4596479 w 6334262"/>
              <a:gd name="connsiteY73" fmla="*/ 941387 h 6858000"/>
              <a:gd name="connsiteX74" fmla="*/ 3964125 w 6334262"/>
              <a:gd name="connsiteY74" fmla="*/ 941387 h 6858000"/>
              <a:gd name="connsiteX75" fmla="*/ 3964125 w 6334262"/>
              <a:gd name="connsiteY75" fmla="*/ 306387 h 6858000"/>
              <a:gd name="connsiteX76" fmla="*/ 4280302 w 6334262"/>
              <a:gd name="connsiteY76" fmla="*/ 175418 h 6858000"/>
              <a:gd name="connsiteX77" fmla="*/ 2910696 w 6334262"/>
              <a:gd name="connsiteY77" fmla="*/ 0 h 6858000"/>
              <a:gd name="connsiteX78" fmla="*/ 2913203 w 6334262"/>
              <a:gd name="connsiteY78" fmla="*/ 0 h 6858000"/>
              <a:gd name="connsiteX79" fmla="*/ 2919157 w 6334262"/>
              <a:gd name="connsiteY79" fmla="*/ 0 h 6858000"/>
              <a:gd name="connsiteX80" fmla="*/ 2930753 w 6334262"/>
              <a:gd name="connsiteY80" fmla="*/ 0 h 6858000"/>
              <a:gd name="connsiteX81" fmla="*/ 2949869 w 6334262"/>
              <a:gd name="connsiteY81" fmla="*/ 0 h 6858000"/>
              <a:gd name="connsiteX82" fmla="*/ 2978387 w 6334262"/>
              <a:gd name="connsiteY82" fmla="*/ 0 h 6858000"/>
              <a:gd name="connsiteX83" fmla="*/ 3018186 w 6334262"/>
              <a:gd name="connsiteY83" fmla="*/ 0 h 6858000"/>
              <a:gd name="connsiteX84" fmla="*/ 3071148 w 6334262"/>
              <a:gd name="connsiteY84" fmla="*/ 0 h 6858000"/>
              <a:gd name="connsiteX85" fmla="*/ 3139152 w 6334262"/>
              <a:gd name="connsiteY85" fmla="*/ 0 h 6858000"/>
              <a:gd name="connsiteX86" fmla="*/ 3224079 w 6334262"/>
              <a:gd name="connsiteY86" fmla="*/ 0 h 6858000"/>
              <a:gd name="connsiteX87" fmla="*/ 3327809 w 6334262"/>
              <a:gd name="connsiteY87" fmla="*/ 0 h 6858000"/>
              <a:gd name="connsiteX88" fmla="*/ 3452222 w 6334262"/>
              <a:gd name="connsiteY88" fmla="*/ 0 h 6858000"/>
              <a:gd name="connsiteX89" fmla="*/ 3599199 w 6334262"/>
              <a:gd name="connsiteY89" fmla="*/ 0 h 6858000"/>
              <a:gd name="connsiteX90" fmla="*/ 3770619 w 6334262"/>
              <a:gd name="connsiteY90" fmla="*/ 0 h 6858000"/>
              <a:gd name="connsiteX91" fmla="*/ 3968364 w 6334262"/>
              <a:gd name="connsiteY91" fmla="*/ 0 h 6858000"/>
              <a:gd name="connsiteX92" fmla="*/ 4077695 w 6334262"/>
              <a:gd name="connsiteY92" fmla="*/ 0 h 6858000"/>
              <a:gd name="connsiteX93" fmla="*/ 4194313 w 6334262"/>
              <a:gd name="connsiteY93" fmla="*/ 0 h 6858000"/>
              <a:gd name="connsiteX94" fmla="*/ 1507981 w 6334262"/>
              <a:gd name="connsiteY94" fmla="*/ 2688167 h 6858000"/>
              <a:gd name="connsiteX95" fmla="*/ 864850 w 6334262"/>
              <a:gd name="connsiteY95" fmla="*/ 2688167 h 6858000"/>
              <a:gd name="connsiteX96" fmla="*/ 864850 w 6334262"/>
              <a:gd name="connsiteY96" fmla="*/ 2045230 h 6858000"/>
              <a:gd name="connsiteX97" fmla="*/ 2910696 w 6334262"/>
              <a:gd name="connsiteY9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334262" h="6858000">
                <a:moveTo>
                  <a:pt x="4013337" y="5842794"/>
                </a:moveTo>
                <a:cubicBezTo>
                  <a:pt x="4128431" y="5842793"/>
                  <a:pt x="4243525" y="5886450"/>
                  <a:pt x="4330837" y="5973762"/>
                </a:cubicBezTo>
                <a:cubicBezTo>
                  <a:pt x="4505462" y="6151033"/>
                  <a:pt x="4505462" y="6434137"/>
                  <a:pt x="4330837" y="6608762"/>
                </a:cubicBezTo>
                <a:cubicBezTo>
                  <a:pt x="4156212" y="6783387"/>
                  <a:pt x="3870462" y="6783387"/>
                  <a:pt x="3695837" y="6608762"/>
                </a:cubicBezTo>
                <a:cubicBezTo>
                  <a:pt x="3521212" y="6434137"/>
                  <a:pt x="3521212" y="6151033"/>
                  <a:pt x="3695837" y="5973762"/>
                </a:cubicBezTo>
                <a:cubicBezTo>
                  <a:pt x="3783150" y="5886450"/>
                  <a:pt x="3898243" y="5842793"/>
                  <a:pt x="4013337" y="5842794"/>
                </a:cubicBezTo>
                <a:close/>
                <a:moveTo>
                  <a:pt x="3809726" y="4691876"/>
                </a:moveTo>
                <a:cubicBezTo>
                  <a:pt x="3926115" y="4691876"/>
                  <a:pt x="4042504" y="4735553"/>
                  <a:pt x="4129796" y="4822907"/>
                </a:cubicBezTo>
                <a:cubicBezTo>
                  <a:pt x="4307025" y="5000261"/>
                  <a:pt x="4307025" y="5288793"/>
                  <a:pt x="4129796" y="5466147"/>
                </a:cubicBezTo>
                <a:cubicBezTo>
                  <a:pt x="4129796" y="5466147"/>
                  <a:pt x="4129796" y="5466147"/>
                  <a:pt x="2881257" y="6715570"/>
                </a:cubicBezTo>
                <a:cubicBezTo>
                  <a:pt x="2706673" y="6892924"/>
                  <a:pt x="2415700" y="6892924"/>
                  <a:pt x="2241116" y="6715570"/>
                </a:cubicBezTo>
                <a:cubicBezTo>
                  <a:pt x="2063887" y="6538215"/>
                  <a:pt x="2063887" y="6249683"/>
                  <a:pt x="2241116" y="6072329"/>
                </a:cubicBezTo>
                <a:cubicBezTo>
                  <a:pt x="2241116" y="6072329"/>
                  <a:pt x="2241116" y="6072329"/>
                  <a:pt x="3489655" y="4822907"/>
                </a:cubicBezTo>
                <a:cubicBezTo>
                  <a:pt x="3576947" y="4735553"/>
                  <a:pt x="3693336" y="4691876"/>
                  <a:pt x="3809726" y="4691876"/>
                </a:cubicBezTo>
                <a:close/>
                <a:moveTo>
                  <a:pt x="6334262" y="3330575"/>
                </a:moveTo>
                <a:cubicBezTo>
                  <a:pt x="6334262" y="3330575"/>
                  <a:pt x="6334262" y="3330575"/>
                  <a:pt x="6334262" y="4614291"/>
                </a:cubicBezTo>
                <a:cubicBezTo>
                  <a:pt x="6334262" y="4614291"/>
                  <a:pt x="6334262" y="4614291"/>
                  <a:pt x="5008700" y="5937711"/>
                </a:cubicBezTo>
                <a:cubicBezTo>
                  <a:pt x="4834074" y="6115049"/>
                  <a:pt x="4543033" y="6115049"/>
                  <a:pt x="4368408" y="5937711"/>
                </a:cubicBezTo>
                <a:cubicBezTo>
                  <a:pt x="4191137" y="5763019"/>
                  <a:pt x="4191137" y="5474514"/>
                  <a:pt x="4368408" y="5297176"/>
                </a:cubicBezTo>
                <a:close/>
                <a:moveTo>
                  <a:pt x="4147423" y="3005005"/>
                </a:moveTo>
                <a:cubicBezTo>
                  <a:pt x="4263853" y="3005005"/>
                  <a:pt x="4380284" y="3049323"/>
                  <a:pt x="4468930" y="3137959"/>
                </a:cubicBezTo>
                <a:cubicBezTo>
                  <a:pt x="4643575" y="3312583"/>
                  <a:pt x="4643575" y="3603625"/>
                  <a:pt x="4468930" y="3778250"/>
                </a:cubicBezTo>
                <a:cubicBezTo>
                  <a:pt x="4468930" y="3778250"/>
                  <a:pt x="4468930" y="3778250"/>
                  <a:pt x="1388815" y="6858000"/>
                </a:cubicBezTo>
                <a:lnTo>
                  <a:pt x="1386438" y="6858000"/>
                </a:lnTo>
                <a:lnTo>
                  <a:pt x="1369796" y="6858000"/>
                </a:lnTo>
                <a:lnTo>
                  <a:pt x="1351668" y="6858000"/>
                </a:lnTo>
                <a:lnTo>
                  <a:pt x="1324626" y="6858000"/>
                </a:lnTo>
                <a:lnTo>
                  <a:pt x="1286884" y="6858000"/>
                </a:lnTo>
                <a:lnTo>
                  <a:pt x="1236662" y="6858000"/>
                </a:lnTo>
                <a:lnTo>
                  <a:pt x="1172175" y="6858000"/>
                </a:lnTo>
                <a:lnTo>
                  <a:pt x="1091641" y="6858000"/>
                </a:lnTo>
                <a:lnTo>
                  <a:pt x="993276" y="6858000"/>
                </a:lnTo>
                <a:lnTo>
                  <a:pt x="875297" y="6858000"/>
                </a:lnTo>
                <a:lnTo>
                  <a:pt x="735922" y="6858000"/>
                </a:lnTo>
                <a:lnTo>
                  <a:pt x="573368" y="6858000"/>
                </a:lnTo>
                <a:lnTo>
                  <a:pt x="385850" y="6858000"/>
                </a:lnTo>
                <a:lnTo>
                  <a:pt x="171587" y="6858000"/>
                </a:lnTo>
                <a:cubicBezTo>
                  <a:pt x="192756" y="6794500"/>
                  <a:pt x="229802" y="6733646"/>
                  <a:pt x="280079" y="6683375"/>
                </a:cubicBezTo>
                <a:cubicBezTo>
                  <a:pt x="280079" y="6683375"/>
                  <a:pt x="280079" y="6683375"/>
                  <a:pt x="3825916" y="3137959"/>
                </a:cubicBezTo>
                <a:cubicBezTo>
                  <a:pt x="3914562" y="3049323"/>
                  <a:pt x="4030992" y="3005005"/>
                  <a:pt x="4147423" y="3005005"/>
                </a:cubicBezTo>
                <a:close/>
                <a:moveTo>
                  <a:pt x="5753797" y="2747852"/>
                </a:moveTo>
                <a:cubicBezTo>
                  <a:pt x="5870269" y="2747852"/>
                  <a:pt x="5986740" y="2792190"/>
                  <a:pt x="6075418" y="2880867"/>
                </a:cubicBezTo>
                <a:cubicBezTo>
                  <a:pt x="6250125" y="3058222"/>
                  <a:pt x="6250125" y="3346754"/>
                  <a:pt x="6075418" y="3524107"/>
                </a:cubicBezTo>
                <a:cubicBezTo>
                  <a:pt x="6075418" y="3524107"/>
                  <a:pt x="6075418" y="3524107"/>
                  <a:pt x="4825995" y="4773530"/>
                </a:cubicBezTo>
                <a:cubicBezTo>
                  <a:pt x="4648641" y="4948237"/>
                  <a:pt x="4360109" y="4948237"/>
                  <a:pt x="4182754" y="4773530"/>
                </a:cubicBezTo>
                <a:cubicBezTo>
                  <a:pt x="4005400" y="4596175"/>
                  <a:pt x="4005400" y="4307643"/>
                  <a:pt x="4182754" y="4130289"/>
                </a:cubicBezTo>
                <a:cubicBezTo>
                  <a:pt x="4182754" y="4130289"/>
                  <a:pt x="4182754" y="4130289"/>
                  <a:pt x="5432177" y="2880867"/>
                </a:cubicBezTo>
                <a:cubicBezTo>
                  <a:pt x="5520854" y="2792190"/>
                  <a:pt x="5637325" y="2747852"/>
                  <a:pt x="5753797" y="2747852"/>
                </a:cubicBezTo>
                <a:close/>
                <a:moveTo>
                  <a:pt x="4256015" y="1544501"/>
                </a:moveTo>
                <a:cubicBezTo>
                  <a:pt x="4372419" y="1544501"/>
                  <a:pt x="4488823" y="1588814"/>
                  <a:pt x="4577448" y="1677439"/>
                </a:cubicBezTo>
                <a:cubicBezTo>
                  <a:pt x="4754700" y="1854691"/>
                  <a:pt x="4754700" y="2143055"/>
                  <a:pt x="4577448" y="2317660"/>
                </a:cubicBezTo>
                <a:cubicBezTo>
                  <a:pt x="4577448" y="2317660"/>
                  <a:pt x="4577448" y="2317660"/>
                  <a:pt x="775805" y="6121949"/>
                </a:cubicBezTo>
                <a:cubicBezTo>
                  <a:pt x="598554" y="6299200"/>
                  <a:pt x="310190" y="6299200"/>
                  <a:pt x="132939" y="6121949"/>
                </a:cubicBezTo>
                <a:cubicBezTo>
                  <a:pt x="-44313" y="5944698"/>
                  <a:pt x="-44313" y="5656333"/>
                  <a:pt x="132939" y="5479082"/>
                </a:cubicBezTo>
                <a:cubicBezTo>
                  <a:pt x="132939" y="5479082"/>
                  <a:pt x="132939" y="5479082"/>
                  <a:pt x="3934582" y="1677439"/>
                </a:cubicBezTo>
                <a:cubicBezTo>
                  <a:pt x="4023208" y="1588814"/>
                  <a:pt x="4139612" y="1544501"/>
                  <a:pt x="4256015" y="1544501"/>
                </a:cubicBezTo>
                <a:close/>
                <a:moveTo>
                  <a:pt x="3595373" y="853935"/>
                </a:moveTo>
                <a:cubicBezTo>
                  <a:pt x="3711772" y="853935"/>
                  <a:pt x="3828171" y="898246"/>
                  <a:pt x="3915470" y="986868"/>
                </a:cubicBezTo>
                <a:cubicBezTo>
                  <a:pt x="4092713" y="1164111"/>
                  <a:pt x="4092713" y="1452463"/>
                  <a:pt x="3915470" y="1629706"/>
                </a:cubicBezTo>
                <a:cubicBezTo>
                  <a:pt x="3915470" y="1629706"/>
                  <a:pt x="3915470" y="1629706"/>
                  <a:pt x="1479032" y="4066144"/>
                </a:cubicBezTo>
                <a:cubicBezTo>
                  <a:pt x="1301789" y="4243387"/>
                  <a:pt x="1013437" y="4243387"/>
                  <a:pt x="836194" y="4066144"/>
                </a:cubicBezTo>
                <a:cubicBezTo>
                  <a:pt x="658950" y="3891545"/>
                  <a:pt x="658950" y="3603194"/>
                  <a:pt x="836194" y="3425951"/>
                </a:cubicBezTo>
                <a:cubicBezTo>
                  <a:pt x="836194" y="3425951"/>
                  <a:pt x="836194" y="3425951"/>
                  <a:pt x="3275276" y="986868"/>
                </a:cubicBezTo>
                <a:cubicBezTo>
                  <a:pt x="3362575" y="898246"/>
                  <a:pt x="3478974" y="853935"/>
                  <a:pt x="3595373" y="853935"/>
                </a:cubicBezTo>
                <a:close/>
                <a:moveTo>
                  <a:pt x="6334262" y="812799"/>
                </a:moveTo>
                <a:cubicBezTo>
                  <a:pt x="6334262" y="812799"/>
                  <a:pt x="6334262" y="812799"/>
                  <a:pt x="6334262" y="1913228"/>
                </a:cubicBezTo>
                <a:cubicBezTo>
                  <a:pt x="6334262" y="1913228"/>
                  <a:pt x="6334262" y="1913228"/>
                  <a:pt x="5170406" y="3077142"/>
                </a:cubicBezTo>
                <a:cubicBezTo>
                  <a:pt x="4993183" y="3254375"/>
                  <a:pt x="4704864" y="3254375"/>
                  <a:pt x="4527640" y="3077142"/>
                </a:cubicBezTo>
                <a:cubicBezTo>
                  <a:pt x="4353062" y="2899910"/>
                  <a:pt x="4353062" y="2611577"/>
                  <a:pt x="4527640" y="2434344"/>
                </a:cubicBezTo>
                <a:lnTo>
                  <a:pt x="6016847" y="945062"/>
                </a:lnTo>
                <a:cubicBezTo>
                  <a:pt x="6104136" y="857769"/>
                  <a:pt x="6220522" y="815445"/>
                  <a:pt x="6334262" y="812799"/>
                </a:cubicBezTo>
                <a:close/>
                <a:moveTo>
                  <a:pt x="4280302" y="175418"/>
                </a:moveTo>
                <a:cubicBezTo>
                  <a:pt x="4394734" y="175418"/>
                  <a:pt x="4509167" y="219075"/>
                  <a:pt x="4596479" y="306387"/>
                </a:cubicBezTo>
                <a:cubicBezTo>
                  <a:pt x="4773750" y="481012"/>
                  <a:pt x="4773750" y="766762"/>
                  <a:pt x="4596479" y="941387"/>
                </a:cubicBezTo>
                <a:cubicBezTo>
                  <a:pt x="4421854" y="1116012"/>
                  <a:pt x="4138750" y="1116012"/>
                  <a:pt x="3964125" y="941387"/>
                </a:cubicBezTo>
                <a:cubicBezTo>
                  <a:pt x="3789500" y="766762"/>
                  <a:pt x="3789500" y="481012"/>
                  <a:pt x="3964125" y="306387"/>
                </a:cubicBezTo>
                <a:cubicBezTo>
                  <a:pt x="4051438" y="219075"/>
                  <a:pt x="4165870" y="175418"/>
                  <a:pt x="4280302" y="175418"/>
                </a:cubicBezTo>
                <a:close/>
                <a:moveTo>
                  <a:pt x="2910696" y="0"/>
                </a:moveTo>
                <a:lnTo>
                  <a:pt x="2913203" y="0"/>
                </a:lnTo>
                <a:lnTo>
                  <a:pt x="2919157" y="0"/>
                </a:lnTo>
                <a:lnTo>
                  <a:pt x="2930753" y="0"/>
                </a:lnTo>
                <a:lnTo>
                  <a:pt x="2949869" y="0"/>
                </a:lnTo>
                <a:lnTo>
                  <a:pt x="2978387" y="0"/>
                </a:lnTo>
                <a:lnTo>
                  <a:pt x="3018186" y="0"/>
                </a:lnTo>
                <a:lnTo>
                  <a:pt x="3071148" y="0"/>
                </a:lnTo>
                <a:lnTo>
                  <a:pt x="3139152" y="0"/>
                </a:lnTo>
                <a:lnTo>
                  <a:pt x="3224079" y="0"/>
                </a:lnTo>
                <a:lnTo>
                  <a:pt x="3327809" y="0"/>
                </a:lnTo>
                <a:lnTo>
                  <a:pt x="3452222" y="0"/>
                </a:lnTo>
                <a:lnTo>
                  <a:pt x="3599199" y="0"/>
                </a:lnTo>
                <a:lnTo>
                  <a:pt x="3770619" y="0"/>
                </a:lnTo>
                <a:lnTo>
                  <a:pt x="3968364" y="0"/>
                </a:lnTo>
                <a:lnTo>
                  <a:pt x="4077695" y="0"/>
                </a:lnTo>
                <a:lnTo>
                  <a:pt x="4194313" y="0"/>
                </a:lnTo>
                <a:cubicBezTo>
                  <a:pt x="4194313" y="0"/>
                  <a:pt x="4194313" y="0"/>
                  <a:pt x="1507981" y="2688167"/>
                </a:cubicBezTo>
                <a:cubicBezTo>
                  <a:pt x="1330657" y="2865438"/>
                  <a:pt x="1042174" y="2865438"/>
                  <a:pt x="864850" y="2688167"/>
                </a:cubicBezTo>
                <a:cubicBezTo>
                  <a:pt x="687525" y="2510896"/>
                  <a:pt x="687525" y="2222501"/>
                  <a:pt x="864850" y="2045230"/>
                </a:cubicBezTo>
                <a:cubicBezTo>
                  <a:pt x="864850" y="2045230"/>
                  <a:pt x="864850" y="2045230"/>
                  <a:pt x="2910696"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sz="1800" b="1">
                <a:solidFill>
                  <a:srgbClr val="FF0000"/>
                </a:solidFill>
              </a:defRPr>
            </a:lvl1pPr>
          </a:lstStyle>
          <a:p>
            <a:r>
              <a:rPr lang="en-US" dirty="0"/>
              <a:t>Click icon to change photo</a:t>
            </a:r>
          </a:p>
        </p:txBody>
      </p:sp>
      <p:pic>
        <p:nvPicPr>
          <p:cNvPr id="20" name="Graphic 19">
            <a:extLst>
              <a:ext uri="{FF2B5EF4-FFF2-40B4-BE49-F238E27FC236}">
                <a16:creationId xmlns:a16="http://schemas.microsoft.com/office/drawing/2014/main" id="{10C4B621-CB97-4EC0-87E2-2F48A23704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520" y="812800"/>
            <a:ext cx="2247900" cy="406400"/>
          </a:xfrm>
          <a:prstGeom prst="rect">
            <a:avLst/>
          </a:prstGeom>
        </p:spPr>
      </p:pic>
      <p:sp>
        <p:nvSpPr>
          <p:cNvPr id="21" name="TextBox 20">
            <a:extLst>
              <a:ext uri="{FF2B5EF4-FFF2-40B4-BE49-F238E27FC236}">
                <a16:creationId xmlns:a16="http://schemas.microsoft.com/office/drawing/2014/main" id="{0B814947-048E-4F21-B2A9-2E67D9CC8BDE}"/>
              </a:ext>
            </a:extLst>
          </p:cNvPr>
          <p:cNvSpPr txBox="1"/>
          <p:nvPr/>
        </p:nvSpPr>
        <p:spPr bwMode="black">
          <a:xfrm>
            <a:off x="731520"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2023.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p>
        </p:txBody>
      </p:sp>
      <p:sp>
        <p:nvSpPr>
          <p:cNvPr id="22" name="Text Placeholder 21">
            <a:extLst>
              <a:ext uri="{FF2B5EF4-FFF2-40B4-BE49-F238E27FC236}">
                <a16:creationId xmlns:a16="http://schemas.microsoft.com/office/drawing/2014/main" id="{B6C43B74-D30C-4137-BFF2-FBFBF75C833C}"/>
              </a:ext>
            </a:extLst>
          </p:cNvPr>
          <p:cNvSpPr>
            <a:spLocks noGrp="1"/>
          </p:cNvSpPr>
          <p:nvPr>
            <p:ph type="body" sz="quarter" idx="10" hasCustomPrompt="1"/>
          </p:nvPr>
        </p:nvSpPr>
        <p:spPr>
          <a:xfrm>
            <a:off x="731520" y="4175059"/>
            <a:ext cx="4495800"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a:t>
            </a:r>
          </a:p>
        </p:txBody>
      </p:sp>
      <p:sp>
        <p:nvSpPr>
          <p:cNvPr id="23" name="Title 1">
            <a:extLst>
              <a:ext uri="{FF2B5EF4-FFF2-40B4-BE49-F238E27FC236}">
                <a16:creationId xmlns:a16="http://schemas.microsoft.com/office/drawing/2014/main" id="{B3183858-B3A0-46CC-A456-DA30C93DD2CA}"/>
              </a:ext>
            </a:extLst>
          </p:cNvPr>
          <p:cNvSpPr>
            <a:spLocks noGrp="1"/>
          </p:cNvSpPr>
          <p:nvPr>
            <p:ph type="ctrTitle" hasCustomPrompt="1"/>
          </p:nvPr>
        </p:nvSpPr>
        <p:spPr>
          <a:xfrm>
            <a:off x="731520" y="1918354"/>
            <a:ext cx="4495800" cy="2088828"/>
          </a:xfrm>
          <a:prstGeom prst="rect">
            <a:avLst/>
          </a:prstGeom>
        </p:spPr>
        <p:txBody>
          <a:bodyPr anchor="b" anchorCtr="0"/>
          <a:lstStyle>
            <a:lvl1pPr algn="l">
              <a:lnSpc>
                <a:spcPct val="100000"/>
              </a:lnSpc>
              <a:defRPr sz="3200" b="1" i="0" baseline="0">
                <a:solidFill>
                  <a:schemeClr val="accent2"/>
                </a:solidFill>
              </a:defRPr>
            </a:lvl1pPr>
          </a:lstStyle>
          <a:p>
            <a:r>
              <a:rPr lang="en-US" dirty="0"/>
              <a:t>Headline 32pt Arial Bold Title Case and Can be 3 Lines</a:t>
            </a:r>
          </a:p>
        </p:txBody>
      </p:sp>
      <p:sp>
        <p:nvSpPr>
          <p:cNvPr id="24" name="Subtitle 2">
            <a:extLst>
              <a:ext uri="{FF2B5EF4-FFF2-40B4-BE49-F238E27FC236}">
                <a16:creationId xmlns:a16="http://schemas.microsoft.com/office/drawing/2014/main" id="{52F80995-0F2C-4892-8CC6-4D4D83A80241}"/>
              </a:ext>
            </a:extLst>
          </p:cNvPr>
          <p:cNvSpPr>
            <a:spLocks noGrp="1"/>
          </p:cNvSpPr>
          <p:nvPr>
            <p:ph type="subTitle" idx="1" hasCustomPrompt="1"/>
          </p:nvPr>
        </p:nvSpPr>
        <p:spPr>
          <a:xfrm>
            <a:off x="731520" y="5518464"/>
            <a:ext cx="4495800"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Tree>
    <p:extLst>
      <p:ext uri="{BB962C8B-B14F-4D97-AF65-F5344CB8AC3E}">
        <p14:creationId xmlns:p14="http://schemas.microsoft.com/office/powerpoint/2010/main" val="8321003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ver Img04 - IQVIA">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FFD4295F-BFEF-40BB-96E1-F34FC912306B}"/>
              </a:ext>
            </a:extLst>
          </p:cNvPr>
          <p:cNvSpPr>
            <a:spLocks noGrp="1"/>
          </p:cNvSpPr>
          <p:nvPr>
            <p:ph type="pic" sz="quarter" idx="12" hasCustomPrompt="1"/>
          </p:nvPr>
        </p:nvSpPr>
        <p:spPr>
          <a:xfrm>
            <a:off x="0" y="0"/>
            <a:ext cx="6126163" cy="6858000"/>
          </a:xfrm>
          <a:custGeom>
            <a:avLst/>
            <a:gdLst>
              <a:gd name="connsiteX0" fmla="*/ 4652238 w 6126163"/>
              <a:gd name="connsiteY0" fmla="*/ 1812535 h 6858000"/>
              <a:gd name="connsiteX1" fmla="*/ 5095371 w 6126163"/>
              <a:gd name="connsiteY1" fmla="*/ 1997101 h 6858000"/>
              <a:gd name="connsiteX2" fmla="*/ 5095371 w 6126163"/>
              <a:gd name="connsiteY2" fmla="*/ 2883547 h 6858000"/>
              <a:gd name="connsiteX3" fmla="*/ 1482731 w 6126163"/>
              <a:gd name="connsiteY3" fmla="*/ 6496919 h 6858000"/>
              <a:gd name="connsiteX4" fmla="*/ 1121723 w 6126163"/>
              <a:gd name="connsiteY4" fmla="*/ 6858000 h 6858000"/>
              <a:gd name="connsiteX5" fmla="*/ 0 w 6126163"/>
              <a:gd name="connsiteY5" fmla="*/ 6858000 h 6858000"/>
              <a:gd name="connsiteX6" fmla="*/ 0 w 6126163"/>
              <a:gd name="connsiteY6" fmla="*/ 6856730 h 6858000"/>
              <a:gd name="connsiteX7" fmla="*/ 0 w 6126163"/>
              <a:gd name="connsiteY7" fmla="*/ 6847830 h 6858000"/>
              <a:gd name="connsiteX8" fmla="*/ 0 w 6126163"/>
              <a:gd name="connsiteY8" fmla="*/ 6823674 h 6858000"/>
              <a:gd name="connsiteX9" fmla="*/ 0 w 6126163"/>
              <a:gd name="connsiteY9" fmla="*/ 6776633 h 6858000"/>
              <a:gd name="connsiteX10" fmla="*/ 0 w 6126163"/>
              <a:gd name="connsiteY10" fmla="*/ 6742148 h 6858000"/>
              <a:gd name="connsiteX11" fmla="*/ 0 w 6126163"/>
              <a:gd name="connsiteY11" fmla="*/ 6699080 h 6858000"/>
              <a:gd name="connsiteX12" fmla="*/ 0 w 6126163"/>
              <a:gd name="connsiteY12" fmla="*/ 6646477 h 6858000"/>
              <a:gd name="connsiteX13" fmla="*/ 0 w 6126163"/>
              <a:gd name="connsiteY13" fmla="*/ 6583385 h 6858000"/>
              <a:gd name="connsiteX14" fmla="*/ 0 w 6126163"/>
              <a:gd name="connsiteY14" fmla="*/ 6508851 h 6858000"/>
              <a:gd name="connsiteX15" fmla="*/ 0 w 6126163"/>
              <a:gd name="connsiteY15" fmla="*/ 6421921 h 6858000"/>
              <a:gd name="connsiteX16" fmla="*/ 0 w 6126163"/>
              <a:gd name="connsiteY16" fmla="*/ 6321642 h 6858000"/>
              <a:gd name="connsiteX17" fmla="*/ 0 w 6126163"/>
              <a:gd name="connsiteY17" fmla="*/ 6207059 h 6858000"/>
              <a:gd name="connsiteX18" fmla="*/ 4209104 w 6126163"/>
              <a:gd name="connsiteY18" fmla="*/ 1997101 h 6858000"/>
              <a:gd name="connsiteX19" fmla="*/ 4652238 w 6126163"/>
              <a:gd name="connsiteY19" fmla="*/ 1812535 h 6858000"/>
              <a:gd name="connsiteX20" fmla="*/ 2968625 w 6126163"/>
              <a:gd name="connsiteY20" fmla="*/ 0 h 6858000"/>
              <a:gd name="connsiteX21" fmla="*/ 6126163 w 6126163"/>
              <a:gd name="connsiteY21" fmla="*/ 0 h 6858000"/>
              <a:gd name="connsiteX22" fmla="*/ 0 w 6126163"/>
              <a:gd name="connsiteY22" fmla="*/ 6127750 h 6858000"/>
              <a:gd name="connsiteX23" fmla="*/ 0 w 6126163"/>
              <a:gd name="connsiteY23" fmla="*/ 2968625 h 6858000"/>
              <a:gd name="connsiteX24" fmla="*/ 1129242 w 6126163"/>
              <a:gd name="connsiteY24" fmla="*/ 0 h 6858000"/>
              <a:gd name="connsiteX25" fmla="*/ 1132705 w 6126163"/>
              <a:gd name="connsiteY25" fmla="*/ 0 h 6858000"/>
              <a:gd name="connsiteX26" fmla="*/ 1140928 w 6126163"/>
              <a:gd name="connsiteY26" fmla="*/ 0 h 6858000"/>
              <a:gd name="connsiteX27" fmla="*/ 1156941 w 6126163"/>
              <a:gd name="connsiteY27" fmla="*/ 0 h 6858000"/>
              <a:gd name="connsiteX28" fmla="*/ 1183341 w 6126163"/>
              <a:gd name="connsiteY28" fmla="*/ 0 h 6858000"/>
              <a:gd name="connsiteX29" fmla="*/ 1222725 w 6126163"/>
              <a:gd name="connsiteY29" fmla="*/ 0 h 6858000"/>
              <a:gd name="connsiteX30" fmla="*/ 1277689 w 6126163"/>
              <a:gd name="connsiteY30" fmla="*/ 0 h 6858000"/>
              <a:gd name="connsiteX31" fmla="*/ 1350831 w 6126163"/>
              <a:gd name="connsiteY31" fmla="*/ 0 h 6858000"/>
              <a:gd name="connsiteX32" fmla="*/ 1444746 w 6126163"/>
              <a:gd name="connsiteY32" fmla="*/ 0 h 6858000"/>
              <a:gd name="connsiteX33" fmla="*/ 1562032 w 6126163"/>
              <a:gd name="connsiteY33" fmla="*/ 0 h 6858000"/>
              <a:gd name="connsiteX34" fmla="*/ 1705286 w 6126163"/>
              <a:gd name="connsiteY34" fmla="*/ 0 h 6858000"/>
              <a:gd name="connsiteX35" fmla="*/ 1787462 w 6126163"/>
              <a:gd name="connsiteY35" fmla="*/ 0 h 6858000"/>
              <a:gd name="connsiteX36" fmla="*/ 1877103 w 6126163"/>
              <a:gd name="connsiteY36" fmla="*/ 0 h 6858000"/>
              <a:gd name="connsiteX37" fmla="*/ 1974535 w 6126163"/>
              <a:gd name="connsiteY37" fmla="*/ 0 h 6858000"/>
              <a:gd name="connsiteX38" fmla="*/ 2080082 w 6126163"/>
              <a:gd name="connsiteY38" fmla="*/ 0 h 6858000"/>
              <a:gd name="connsiteX39" fmla="*/ 2194068 w 6126163"/>
              <a:gd name="connsiteY39" fmla="*/ 0 h 6858000"/>
              <a:gd name="connsiteX40" fmla="*/ 2316818 w 6126163"/>
              <a:gd name="connsiteY40" fmla="*/ 0 h 6858000"/>
              <a:gd name="connsiteX41" fmla="*/ 2448657 w 6126163"/>
              <a:gd name="connsiteY41" fmla="*/ 0 h 6858000"/>
              <a:gd name="connsiteX42" fmla="*/ 2589909 w 6126163"/>
              <a:gd name="connsiteY42" fmla="*/ 0 h 6858000"/>
              <a:gd name="connsiteX43" fmla="*/ 2740898 w 6126163"/>
              <a:gd name="connsiteY43" fmla="*/ 0 h 6858000"/>
              <a:gd name="connsiteX44" fmla="*/ 2901950 w 6126163"/>
              <a:gd name="connsiteY44" fmla="*/ 0 h 6858000"/>
              <a:gd name="connsiteX45" fmla="*/ 1176867 w 6126163"/>
              <a:gd name="connsiteY45" fmla="*/ 1728193 h 6858000"/>
              <a:gd name="connsiteX46" fmla="*/ 287867 w 6126163"/>
              <a:gd name="connsiteY46" fmla="*/ 1728193 h 6858000"/>
              <a:gd name="connsiteX47" fmla="*/ 287867 w 6126163"/>
              <a:gd name="connsiteY47" fmla="*/ 841601 h 6858000"/>
              <a:gd name="connsiteX48" fmla="*/ 1129242 w 6126163"/>
              <a:gd name="connsiteY4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126163" h="6858000">
                <a:moveTo>
                  <a:pt x="4652238" y="1812535"/>
                </a:moveTo>
                <a:cubicBezTo>
                  <a:pt x="4812956" y="1812535"/>
                  <a:pt x="4973675" y="1874057"/>
                  <a:pt x="5095371" y="1997101"/>
                </a:cubicBezTo>
                <a:cubicBezTo>
                  <a:pt x="5338763" y="2240543"/>
                  <a:pt x="5338763" y="2637459"/>
                  <a:pt x="5095371" y="2883547"/>
                </a:cubicBezTo>
                <a:cubicBezTo>
                  <a:pt x="5095371" y="2883547"/>
                  <a:pt x="5095371" y="2883547"/>
                  <a:pt x="1482731" y="6496919"/>
                </a:cubicBezTo>
                <a:lnTo>
                  <a:pt x="1121723" y="6858000"/>
                </a:lnTo>
                <a:lnTo>
                  <a:pt x="0" y="6858000"/>
                </a:lnTo>
                <a:lnTo>
                  <a:pt x="0" y="6856730"/>
                </a:lnTo>
                <a:lnTo>
                  <a:pt x="0" y="6847830"/>
                </a:lnTo>
                <a:lnTo>
                  <a:pt x="0" y="6823674"/>
                </a:lnTo>
                <a:lnTo>
                  <a:pt x="0" y="6776633"/>
                </a:lnTo>
                <a:lnTo>
                  <a:pt x="0" y="6742148"/>
                </a:lnTo>
                <a:lnTo>
                  <a:pt x="0" y="6699080"/>
                </a:lnTo>
                <a:lnTo>
                  <a:pt x="0" y="6646477"/>
                </a:lnTo>
                <a:lnTo>
                  <a:pt x="0" y="6583385"/>
                </a:lnTo>
                <a:lnTo>
                  <a:pt x="0" y="6508851"/>
                </a:lnTo>
                <a:lnTo>
                  <a:pt x="0" y="6421921"/>
                </a:lnTo>
                <a:lnTo>
                  <a:pt x="0" y="6321642"/>
                </a:lnTo>
                <a:lnTo>
                  <a:pt x="0" y="6207059"/>
                </a:lnTo>
                <a:cubicBezTo>
                  <a:pt x="0" y="6207059"/>
                  <a:pt x="0" y="6207059"/>
                  <a:pt x="4209104" y="1997101"/>
                </a:cubicBezTo>
                <a:cubicBezTo>
                  <a:pt x="4330800" y="1874057"/>
                  <a:pt x="4491519" y="1812535"/>
                  <a:pt x="4652238" y="1812535"/>
                </a:cubicBezTo>
                <a:close/>
                <a:moveTo>
                  <a:pt x="2968625" y="0"/>
                </a:moveTo>
                <a:lnTo>
                  <a:pt x="6126163" y="0"/>
                </a:lnTo>
                <a:lnTo>
                  <a:pt x="0" y="6127750"/>
                </a:lnTo>
                <a:lnTo>
                  <a:pt x="0" y="2968625"/>
                </a:lnTo>
                <a:close/>
                <a:moveTo>
                  <a:pt x="1129242" y="0"/>
                </a:moveTo>
                <a:lnTo>
                  <a:pt x="1132705" y="0"/>
                </a:lnTo>
                <a:lnTo>
                  <a:pt x="1140928" y="0"/>
                </a:lnTo>
                <a:lnTo>
                  <a:pt x="1156941" y="0"/>
                </a:lnTo>
                <a:lnTo>
                  <a:pt x="1183341" y="0"/>
                </a:lnTo>
                <a:lnTo>
                  <a:pt x="1222725" y="0"/>
                </a:lnTo>
                <a:lnTo>
                  <a:pt x="1277689" y="0"/>
                </a:lnTo>
                <a:lnTo>
                  <a:pt x="1350831" y="0"/>
                </a:lnTo>
                <a:lnTo>
                  <a:pt x="1444746" y="0"/>
                </a:lnTo>
                <a:lnTo>
                  <a:pt x="1562032" y="0"/>
                </a:lnTo>
                <a:lnTo>
                  <a:pt x="1705286" y="0"/>
                </a:lnTo>
                <a:lnTo>
                  <a:pt x="1787462" y="0"/>
                </a:lnTo>
                <a:lnTo>
                  <a:pt x="1877103" y="0"/>
                </a:lnTo>
                <a:lnTo>
                  <a:pt x="1974535" y="0"/>
                </a:lnTo>
                <a:lnTo>
                  <a:pt x="2080082" y="0"/>
                </a:lnTo>
                <a:lnTo>
                  <a:pt x="2194068" y="0"/>
                </a:lnTo>
                <a:lnTo>
                  <a:pt x="2316818" y="0"/>
                </a:lnTo>
                <a:lnTo>
                  <a:pt x="2448657" y="0"/>
                </a:lnTo>
                <a:lnTo>
                  <a:pt x="2589909" y="0"/>
                </a:lnTo>
                <a:lnTo>
                  <a:pt x="2740898" y="0"/>
                </a:lnTo>
                <a:lnTo>
                  <a:pt x="2901950" y="0"/>
                </a:lnTo>
                <a:cubicBezTo>
                  <a:pt x="2901950" y="0"/>
                  <a:pt x="2901950" y="0"/>
                  <a:pt x="1176867" y="1728193"/>
                </a:cubicBezTo>
                <a:cubicBezTo>
                  <a:pt x="930804" y="1971675"/>
                  <a:pt x="533929" y="1971675"/>
                  <a:pt x="287867" y="1728193"/>
                </a:cubicBezTo>
                <a:cubicBezTo>
                  <a:pt x="44450" y="1484711"/>
                  <a:pt x="44450" y="1085083"/>
                  <a:pt x="287867" y="841601"/>
                </a:cubicBezTo>
                <a:cubicBezTo>
                  <a:pt x="287867" y="841601"/>
                  <a:pt x="287867" y="841601"/>
                  <a:pt x="1129242" y="0"/>
                </a:cubicBezTo>
                <a:close/>
              </a:path>
            </a:pathLst>
          </a:custGeom>
          <a:blipFill>
            <a:blip r:embed="rId2"/>
            <a:stretch>
              <a:fillRect/>
            </a:stretch>
          </a:blipFill>
        </p:spPr>
        <p:txBody>
          <a:bodyPr wrap="square" anchor="ctr">
            <a:noAutofit/>
          </a:bodyPr>
          <a:lstStyle>
            <a:lvl1pPr marL="0" indent="0" algn="ctr">
              <a:buNone/>
              <a:defRPr sz="1800" b="1">
                <a:solidFill>
                  <a:srgbClr val="FF0000"/>
                </a:solidFill>
              </a:defRPr>
            </a:lvl1pPr>
          </a:lstStyle>
          <a:p>
            <a:r>
              <a:rPr lang="en-US" dirty="0"/>
              <a:t>Click icon to change photo</a:t>
            </a:r>
          </a:p>
        </p:txBody>
      </p:sp>
      <p:sp>
        <p:nvSpPr>
          <p:cNvPr id="27" name="TextBox 26">
            <a:extLst>
              <a:ext uri="{FF2B5EF4-FFF2-40B4-BE49-F238E27FC236}">
                <a16:creationId xmlns:a16="http://schemas.microsoft.com/office/drawing/2014/main" id="{F577C4B3-1DF5-42C4-88D3-7A8FDF1437CE}"/>
              </a:ext>
            </a:extLst>
          </p:cNvPr>
          <p:cNvSpPr txBox="1"/>
          <p:nvPr/>
        </p:nvSpPr>
        <p:spPr bwMode="black">
          <a:xfrm>
            <a:off x="7315200"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2023.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p>
        </p:txBody>
      </p:sp>
      <p:sp>
        <p:nvSpPr>
          <p:cNvPr id="28" name="Text Placeholder 21">
            <a:extLst>
              <a:ext uri="{FF2B5EF4-FFF2-40B4-BE49-F238E27FC236}">
                <a16:creationId xmlns:a16="http://schemas.microsoft.com/office/drawing/2014/main" id="{1E827BD4-C372-4180-AA85-8A9DEF2FFB74}"/>
              </a:ext>
            </a:extLst>
          </p:cNvPr>
          <p:cNvSpPr>
            <a:spLocks noGrp="1"/>
          </p:cNvSpPr>
          <p:nvPr>
            <p:ph type="body" sz="quarter" idx="11" hasCustomPrompt="1"/>
          </p:nvPr>
        </p:nvSpPr>
        <p:spPr>
          <a:xfrm>
            <a:off x="7315200" y="4175059"/>
            <a:ext cx="4495800"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a:t>
            </a:r>
          </a:p>
        </p:txBody>
      </p:sp>
      <p:sp>
        <p:nvSpPr>
          <p:cNvPr id="29" name="Title 1">
            <a:extLst>
              <a:ext uri="{FF2B5EF4-FFF2-40B4-BE49-F238E27FC236}">
                <a16:creationId xmlns:a16="http://schemas.microsoft.com/office/drawing/2014/main" id="{9F2E8CDF-5D20-4D7F-A039-FA664F07CF3F}"/>
              </a:ext>
            </a:extLst>
          </p:cNvPr>
          <p:cNvSpPr>
            <a:spLocks noGrp="1"/>
          </p:cNvSpPr>
          <p:nvPr>
            <p:ph type="ctrTitle" hasCustomPrompt="1"/>
          </p:nvPr>
        </p:nvSpPr>
        <p:spPr>
          <a:xfrm>
            <a:off x="7315200" y="1918354"/>
            <a:ext cx="4495800" cy="2088828"/>
          </a:xfrm>
          <a:prstGeom prst="rect">
            <a:avLst/>
          </a:prstGeom>
        </p:spPr>
        <p:txBody>
          <a:bodyPr anchor="b" anchorCtr="0"/>
          <a:lstStyle>
            <a:lvl1pPr algn="l">
              <a:lnSpc>
                <a:spcPct val="100000"/>
              </a:lnSpc>
              <a:defRPr sz="3200" b="1" i="0" baseline="0">
                <a:solidFill>
                  <a:schemeClr val="accent2"/>
                </a:solidFill>
              </a:defRPr>
            </a:lvl1pPr>
          </a:lstStyle>
          <a:p>
            <a:r>
              <a:rPr lang="en-US" dirty="0"/>
              <a:t>Headline 32pt Arial Bold Title Case and Can be 3 Lines</a:t>
            </a:r>
          </a:p>
        </p:txBody>
      </p:sp>
      <p:sp>
        <p:nvSpPr>
          <p:cNvPr id="30" name="Subtitle 2">
            <a:extLst>
              <a:ext uri="{FF2B5EF4-FFF2-40B4-BE49-F238E27FC236}">
                <a16:creationId xmlns:a16="http://schemas.microsoft.com/office/drawing/2014/main" id="{98E6AE06-6C45-4DED-9551-699DA73FFB43}"/>
              </a:ext>
            </a:extLst>
          </p:cNvPr>
          <p:cNvSpPr>
            <a:spLocks noGrp="1"/>
          </p:cNvSpPr>
          <p:nvPr>
            <p:ph type="subTitle" idx="1" hasCustomPrompt="1"/>
          </p:nvPr>
        </p:nvSpPr>
        <p:spPr>
          <a:xfrm>
            <a:off x="7315200" y="5518464"/>
            <a:ext cx="4495800"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31" name="Graphic 30">
            <a:extLst>
              <a:ext uri="{FF2B5EF4-FFF2-40B4-BE49-F238E27FC236}">
                <a16:creationId xmlns:a16="http://schemas.microsoft.com/office/drawing/2014/main" id="{7910A531-85B9-4009-BD82-A503C2912A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99917" y="735457"/>
            <a:ext cx="2247900" cy="406400"/>
          </a:xfrm>
          <a:prstGeom prst="rect">
            <a:avLst/>
          </a:prstGeom>
        </p:spPr>
      </p:pic>
      <p:sp>
        <p:nvSpPr>
          <p:cNvPr id="20" name="Freeform 13">
            <a:extLst>
              <a:ext uri="{FF2B5EF4-FFF2-40B4-BE49-F238E27FC236}">
                <a16:creationId xmlns:a16="http://schemas.microsoft.com/office/drawing/2014/main" id="{FCFE8574-3DDA-44E9-B82B-2F9AA30C2615}"/>
              </a:ext>
            </a:extLst>
          </p:cNvPr>
          <p:cNvSpPr>
            <a:spLocks/>
          </p:cNvSpPr>
          <p:nvPr/>
        </p:nvSpPr>
        <p:spPr bwMode="auto">
          <a:xfrm>
            <a:off x="0" y="1666875"/>
            <a:ext cx="455613" cy="1235075"/>
          </a:xfrm>
          <a:custGeom>
            <a:avLst/>
            <a:gdLst>
              <a:gd name="T0" fmla="*/ 80 w 172"/>
              <a:gd name="T1" fmla="*/ 53 h 467"/>
              <a:gd name="T2" fmla="*/ 80 w 172"/>
              <a:gd name="T3" fmla="*/ 53 h 467"/>
              <a:gd name="T4" fmla="*/ 0 w 172"/>
              <a:gd name="T5" fmla="*/ 0 h 467"/>
              <a:gd name="T6" fmla="*/ 0 w 172"/>
              <a:gd name="T7" fmla="*/ 467 h 467"/>
              <a:gd name="T8" fmla="*/ 80 w 172"/>
              <a:gd name="T9" fmla="*/ 388 h 467"/>
              <a:gd name="T10" fmla="*/ 80 w 172"/>
              <a:gd name="T11" fmla="*/ 53 h 467"/>
            </a:gdLst>
            <a:ahLst/>
            <a:cxnLst>
              <a:cxn ang="0">
                <a:pos x="T0" y="T1"/>
              </a:cxn>
              <a:cxn ang="0">
                <a:pos x="T2" y="T3"/>
              </a:cxn>
              <a:cxn ang="0">
                <a:pos x="T4" y="T5"/>
              </a:cxn>
              <a:cxn ang="0">
                <a:pos x="T6" y="T7"/>
              </a:cxn>
              <a:cxn ang="0">
                <a:pos x="T8" y="T9"/>
              </a:cxn>
              <a:cxn ang="0">
                <a:pos x="T10" y="T11"/>
              </a:cxn>
            </a:cxnLst>
            <a:rect l="0" t="0" r="r" b="b"/>
            <a:pathLst>
              <a:path w="172" h="467">
                <a:moveTo>
                  <a:pt x="80" y="53"/>
                </a:moveTo>
                <a:cubicBezTo>
                  <a:pt x="80" y="53"/>
                  <a:pt x="80" y="53"/>
                  <a:pt x="80" y="53"/>
                </a:cubicBezTo>
                <a:cubicBezTo>
                  <a:pt x="56" y="29"/>
                  <a:pt x="29" y="12"/>
                  <a:pt x="0" y="0"/>
                </a:cubicBezTo>
                <a:cubicBezTo>
                  <a:pt x="0" y="467"/>
                  <a:pt x="0" y="467"/>
                  <a:pt x="0" y="467"/>
                </a:cubicBezTo>
                <a:cubicBezTo>
                  <a:pt x="80" y="388"/>
                  <a:pt x="80" y="388"/>
                  <a:pt x="80" y="388"/>
                </a:cubicBezTo>
                <a:cubicBezTo>
                  <a:pt x="172" y="295"/>
                  <a:pt x="172" y="145"/>
                  <a:pt x="80" y="53"/>
                </a:cubicBezTo>
                <a:close/>
              </a:path>
            </a:pathLst>
          </a:custGeom>
          <a:solidFill>
            <a:srgbClr val="F4F4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a:p>
        </p:txBody>
      </p:sp>
      <p:sp>
        <p:nvSpPr>
          <p:cNvPr id="32" name="Freeform 17">
            <a:extLst>
              <a:ext uri="{FF2B5EF4-FFF2-40B4-BE49-F238E27FC236}">
                <a16:creationId xmlns:a16="http://schemas.microsoft.com/office/drawing/2014/main" id="{EBE5F009-828D-4CEF-96D5-43F75AD903F9}"/>
              </a:ext>
            </a:extLst>
          </p:cNvPr>
          <p:cNvSpPr>
            <a:spLocks/>
          </p:cNvSpPr>
          <p:nvPr/>
        </p:nvSpPr>
        <p:spPr bwMode="auto">
          <a:xfrm>
            <a:off x="4938713" y="0"/>
            <a:ext cx="3021013" cy="2154238"/>
          </a:xfrm>
          <a:custGeom>
            <a:avLst/>
            <a:gdLst>
              <a:gd name="T0" fmla="*/ 92 w 1142"/>
              <a:gd name="T1" fmla="*/ 722 h 814"/>
              <a:gd name="T2" fmla="*/ 92 w 1142"/>
              <a:gd name="T3" fmla="*/ 722 h 814"/>
              <a:gd name="T4" fmla="*/ 427 w 1142"/>
              <a:gd name="T5" fmla="*/ 722 h 814"/>
              <a:gd name="T6" fmla="*/ 1111 w 1142"/>
              <a:gd name="T7" fmla="*/ 38 h 814"/>
              <a:gd name="T8" fmla="*/ 1142 w 1142"/>
              <a:gd name="T9" fmla="*/ 0 h 814"/>
              <a:gd name="T10" fmla="*/ 479 w 1142"/>
              <a:gd name="T11" fmla="*/ 0 h 814"/>
              <a:gd name="T12" fmla="*/ 92 w 1142"/>
              <a:gd name="T13" fmla="*/ 387 h 814"/>
              <a:gd name="T14" fmla="*/ 92 w 1142"/>
              <a:gd name="T15" fmla="*/ 722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2" h="814">
                <a:moveTo>
                  <a:pt x="92" y="722"/>
                </a:moveTo>
                <a:cubicBezTo>
                  <a:pt x="92" y="722"/>
                  <a:pt x="92" y="722"/>
                  <a:pt x="92" y="722"/>
                </a:cubicBezTo>
                <a:cubicBezTo>
                  <a:pt x="184" y="814"/>
                  <a:pt x="335" y="814"/>
                  <a:pt x="427" y="722"/>
                </a:cubicBezTo>
                <a:cubicBezTo>
                  <a:pt x="1111" y="38"/>
                  <a:pt x="1111" y="38"/>
                  <a:pt x="1111" y="38"/>
                </a:cubicBezTo>
                <a:cubicBezTo>
                  <a:pt x="1123" y="26"/>
                  <a:pt x="1133" y="13"/>
                  <a:pt x="1142" y="0"/>
                </a:cubicBezTo>
                <a:cubicBezTo>
                  <a:pt x="479" y="0"/>
                  <a:pt x="479" y="0"/>
                  <a:pt x="479" y="0"/>
                </a:cubicBezTo>
                <a:cubicBezTo>
                  <a:pt x="92" y="387"/>
                  <a:pt x="92" y="387"/>
                  <a:pt x="92" y="387"/>
                </a:cubicBezTo>
                <a:cubicBezTo>
                  <a:pt x="0" y="479"/>
                  <a:pt x="0" y="630"/>
                  <a:pt x="92" y="722"/>
                </a:cubicBezTo>
                <a:close/>
              </a:path>
            </a:pathLst>
          </a:custGeom>
          <a:solidFill>
            <a:srgbClr val="F4F4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a:p>
        </p:txBody>
      </p:sp>
    </p:spTree>
    <p:extLst>
      <p:ext uri="{BB962C8B-B14F-4D97-AF65-F5344CB8AC3E}">
        <p14:creationId xmlns:p14="http://schemas.microsoft.com/office/powerpoint/2010/main" val="40790024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ver Img05 - IQVIA">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CD4BCDB-D5A1-4262-8420-612F707BF2C8}"/>
              </a:ext>
            </a:extLst>
          </p:cNvPr>
          <p:cNvSpPr>
            <a:spLocks noGrp="1"/>
          </p:cNvSpPr>
          <p:nvPr>
            <p:ph type="pic" sz="quarter" idx="12" hasCustomPrompt="1"/>
          </p:nvPr>
        </p:nvSpPr>
        <p:spPr>
          <a:xfrm>
            <a:off x="4768658" y="0"/>
            <a:ext cx="7420167" cy="6185064"/>
          </a:xfrm>
          <a:custGeom>
            <a:avLst/>
            <a:gdLst>
              <a:gd name="connsiteX0" fmla="*/ 880919 w 7420167"/>
              <a:gd name="connsiteY0" fmla="*/ 0 h 6185064"/>
              <a:gd name="connsiteX1" fmla="*/ 7420167 w 7420167"/>
              <a:gd name="connsiteY1" fmla="*/ 0 h 6185064"/>
              <a:gd name="connsiteX2" fmla="*/ 7420167 w 7420167"/>
              <a:gd name="connsiteY2" fmla="*/ 4066168 h 6185064"/>
              <a:gd name="connsiteX3" fmla="*/ 5539556 w 7420167"/>
              <a:gd name="connsiteY3" fmla="*/ 5947431 h 6185064"/>
              <a:gd name="connsiteX4" fmla="*/ 4384794 w 7420167"/>
              <a:gd name="connsiteY4" fmla="*/ 5947431 h 6185064"/>
              <a:gd name="connsiteX5" fmla="*/ 237552 w 7420167"/>
              <a:gd name="connsiteY5" fmla="*/ 1798751 h 6185064"/>
              <a:gd name="connsiteX6" fmla="*/ 237552 w 7420167"/>
              <a:gd name="connsiteY6" fmla="*/ 643590 h 6185064"/>
              <a:gd name="connsiteX7" fmla="*/ 880919 w 7420167"/>
              <a:gd name="connsiteY7" fmla="*/ 0 h 618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0167" h="6185064">
                <a:moveTo>
                  <a:pt x="880919" y="0"/>
                </a:moveTo>
                <a:lnTo>
                  <a:pt x="7420167" y="0"/>
                </a:lnTo>
                <a:cubicBezTo>
                  <a:pt x="7420167" y="0"/>
                  <a:pt x="7420167" y="0"/>
                  <a:pt x="7420167" y="4066168"/>
                </a:cubicBezTo>
                <a:cubicBezTo>
                  <a:pt x="7420167" y="4066168"/>
                  <a:pt x="7420167" y="4066168"/>
                  <a:pt x="5539556" y="5947431"/>
                </a:cubicBezTo>
                <a:cubicBezTo>
                  <a:pt x="5222821" y="6264275"/>
                  <a:pt x="4701529" y="6264275"/>
                  <a:pt x="4384794" y="5947431"/>
                </a:cubicBezTo>
                <a:cubicBezTo>
                  <a:pt x="4384794" y="5947431"/>
                  <a:pt x="4384794" y="5947431"/>
                  <a:pt x="237552" y="1798751"/>
                </a:cubicBezTo>
                <a:cubicBezTo>
                  <a:pt x="-79183" y="1478607"/>
                  <a:pt x="-79183" y="960434"/>
                  <a:pt x="237552" y="643590"/>
                </a:cubicBezTo>
                <a:cubicBezTo>
                  <a:pt x="237552" y="643590"/>
                  <a:pt x="237552" y="643590"/>
                  <a:pt x="880919"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b="1">
                <a:solidFill>
                  <a:srgbClr val="FF0000"/>
                </a:solidFill>
              </a:defRPr>
            </a:lvl1pPr>
          </a:lstStyle>
          <a:p>
            <a:r>
              <a:rPr lang="en-US" dirty="0"/>
              <a:t>Click icon to change photo</a:t>
            </a:r>
          </a:p>
        </p:txBody>
      </p:sp>
      <p:pic>
        <p:nvPicPr>
          <p:cNvPr id="20" name="Graphic 19">
            <a:extLst>
              <a:ext uri="{FF2B5EF4-FFF2-40B4-BE49-F238E27FC236}">
                <a16:creationId xmlns:a16="http://schemas.microsoft.com/office/drawing/2014/main" id="{10C4B621-CB97-4EC0-87E2-2F48A23704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520" y="812800"/>
            <a:ext cx="2247900" cy="406400"/>
          </a:xfrm>
          <a:prstGeom prst="rect">
            <a:avLst/>
          </a:prstGeom>
        </p:spPr>
      </p:pic>
      <p:sp>
        <p:nvSpPr>
          <p:cNvPr id="21" name="TextBox 20">
            <a:extLst>
              <a:ext uri="{FF2B5EF4-FFF2-40B4-BE49-F238E27FC236}">
                <a16:creationId xmlns:a16="http://schemas.microsoft.com/office/drawing/2014/main" id="{0B814947-048E-4F21-B2A9-2E67D9CC8BDE}"/>
              </a:ext>
            </a:extLst>
          </p:cNvPr>
          <p:cNvSpPr txBox="1"/>
          <p:nvPr/>
        </p:nvSpPr>
        <p:spPr bwMode="black">
          <a:xfrm>
            <a:off x="731520"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2023.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p>
        </p:txBody>
      </p:sp>
      <p:sp>
        <p:nvSpPr>
          <p:cNvPr id="22" name="Text Placeholder 21">
            <a:extLst>
              <a:ext uri="{FF2B5EF4-FFF2-40B4-BE49-F238E27FC236}">
                <a16:creationId xmlns:a16="http://schemas.microsoft.com/office/drawing/2014/main" id="{B6C43B74-D30C-4137-BFF2-FBFBF75C833C}"/>
              </a:ext>
            </a:extLst>
          </p:cNvPr>
          <p:cNvSpPr>
            <a:spLocks noGrp="1"/>
          </p:cNvSpPr>
          <p:nvPr>
            <p:ph type="body" sz="quarter" idx="10" hasCustomPrompt="1"/>
          </p:nvPr>
        </p:nvSpPr>
        <p:spPr>
          <a:xfrm>
            <a:off x="731520" y="4175059"/>
            <a:ext cx="4495800"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a:t>
            </a:r>
          </a:p>
        </p:txBody>
      </p:sp>
      <p:sp>
        <p:nvSpPr>
          <p:cNvPr id="23" name="Title 1">
            <a:extLst>
              <a:ext uri="{FF2B5EF4-FFF2-40B4-BE49-F238E27FC236}">
                <a16:creationId xmlns:a16="http://schemas.microsoft.com/office/drawing/2014/main" id="{B3183858-B3A0-46CC-A456-DA30C93DD2CA}"/>
              </a:ext>
            </a:extLst>
          </p:cNvPr>
          <p:cNvSpPr>
            <a:spLocks noGrp="1"/>
          </p:cNvSpPr>
          <p:nvPr>
            <p:ph type="ctrTitle" hasCustomPrompt="1"/>
          </p:nvPr>
        </p:nvSpPr>
        <p:spPr>
          <a:xfrm>
            <a:off x="731520" y="1918354"/>
            <a:ext cx="4495800" cy="2088828"/>
          </a:xfrm>
          <a:prstGeom prst="rect">
            <a:avLst/>
          </a:prstGeom>
        </p:spPr>
        <p:txBody>
          <a:bodyPr anchor="b" anchorCtr="0"/>
          <a:lstStyle>
            <a:lvl1pPr algn="l">
              <a:lnSpc>
                <a:spcPct val="100000"/>
              </a:lnSpc>
              <a:defRPr sz="3200" b="1" i="0" baseline="0">
                <a:solidFill>
                  <a:schemeClr val="accent2"/>
                </a:solidFill>
              </a:defRPr>
            </a:lvl1pPr>
          </a:lstStyle>
          <a:p>
            <a:r>
              <a:rPr lang="en-US" dirty="0"/>
              <a:t>Headline 32pt Arial Bold Title Case and Can be 3 Lines</a:t>
            </a:r>
          </a:p>
        </p:txBody>
      </p:sp>
      <p:sp>
        <p:nvSpPr>
          <p:cNvPr id="24" name="Subtitle 2">
            <a:extLst>
              <a:ext uri="{FF2B5EF4-FFF2-40B4-BE49-F238E27FC236}">
                <a16:creationId xmlns:a16="http://schemas.microsoft.com/office/drawing/2014/main" id="{52F80995-0F2C-4892-8CC6-4D4D83A80241}"/>
              </a:ext>
            </a:extLst>
          </p:cNvPr>
          <p:cNvSpPr>
            <a:spLocks noGrp="1"/>
          </p:cNvSpPr>
          <p:nvPr>
            <p:ph type="subTitle" idx="1" hasCustomPrompt="1"/>
          </p:nvPr>
        </p:nvSpPr>
        <p:spPr>
          <a:xfrm>
            <a:off x="731520" y="5518464"/>
            <a:ext cx="4495800"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Tree>
    <p:extLst>
      <p:ext uri="{BB962C8B-B14F-4D97-AF65-F5344CB8AC3E}">
        <p14:creationId xmlns:p14="http://schemas.microsoft.com/office/powerpoint/2010/main" val="33739002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Cover Img02 - IQVIA">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008FDF6-6C42-435C-8ABA-FDA3F0DFE00D}"/>
              </a:ext>
            </a:extLst>
          </p:cNvPr>
          <p:cNvSpPr/>
          <p:nvPr/>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8" name="Freeform 7">
            <a:extLst>
              <a:ext uri="{FF2B5EF4-FFF2-40B4-BE49-F238E27FC236}">
                <a16:creationId xmlns:a16="http://schemas.microsoft.com/office/drawing/2014/main" id="{E47C2730-F629-4D6E-BE5B-C2E55D631223}"/>
              </a:ext>
            </a:extLst>
          </p:cNvPr>
          <p:cNvSpPr>
            <a:spLocks/>
          </p:cNvSpPr>
          <p:nvPr/>
        </p:nvSpPr>
        <p:spPr bwMode="auto">
          <a:xfrm>
            <a:off x="9337675" y="0"/>
            <a:ext cx="2857500" cy="2717800"/>
          </a:xfrm>
          <a:custGeom>
            <a:avLst/>
            <a:gdLst>
              <a:gd name="T0" fmla="*/ 445 w 1080"/>
              <a:gd name="T1" fmla="*/ 0 h 1027"/>
              <a:gd name="T2" fmla="*/ 160 w 1080"/>
              <a:gd name="T3" fmla="*/ 285 h 1027"/>
              <a:gd name="T4" fmla="*/ 160 w 1080"/>
              <a:gd name="T5" fmla="*/ 867 h 1027"/>
              <a:gd name="T6" fmla="*/ 742 w 1080"/>
              <a:gd name="T7" fmla="*/ 867 h 1027"/>
              <a:gd name="T8" fmla="*/ 1080 w 1080"/>
              <a:gd name="T9" fmla="*/ 529 h 1027"/>
              <a:gd name="T10" fmla="*/ 1080 w 1080"/>
              <a:gd name="T11" fmla="*/ 0 h 1027"/>
              <a:gd name="T12" fmla="*/ 445 w 1080"/>
              <a:gd name="T13" fmla="*/ 0 h 1027"/>
            </a:gdLst>
            <a:ahLst/>
            <a:cxnLst>
              <a:cxn ang="0">
                <a:pos x="T0" y="T1"/>
              </a:cxn>
              <a:cxn ang="0">
                <a:pos x="T2" y="T3"/>
              </a:cxn>
              <a:cxn ang="0">
                <a:pos x="T4" y="T5"/>
              </a:cxn>
              <a:cxn ang="0">
                <a:pos x="T6" y="T7"/>
              </a:cxn>
              <a:cxn ang="0">
                <a:pos x="T8" y="T9"/>
              </a:cxn>
              <a:cxn ang="0">
                <a:pos x="T10" y="T11"/>
              </a:cxn>
              <a:cxn ang="0">
                <a:pos x="T12" y="T13"/>
              </a:cxn>
            </a:cxnLst>
            <a:rect l="0" t="0" r="r" b="b"/>
            <a:pathLst>
              <a:path w="1080" h="1027">
                <a:moveTo>
                  <a:pt x="445" y="0"/>
                </a:moveTo>
                <a:cubicBezTo>
                  <a:pt x="160" y="285"/>
                  <a:pt x="160" y="285"/>
                  <a:pt x="160" y="285"/>
                </a:cubicBezTo>
                <a:cubicBezTo>
                  <a:pt x="0" y="445"/>
                  <a:pt x="0" y="707"/>
                  <a:pt x="160" y="867"/>
                </a:cubicBezTo>
                <a:cubicBezTo>
                  <a:pt x="320" y="1027"/>
                  <a:pt x="582" y="1027"/>
                  <a:pt x="742" y="867"/>
                </a:cubicBezTo>
                <a:cubicBezTo>
                  <a:pt x="1080" y="529"/>
                  <a:pt x="1080" y="529"/>
                  <a:pt x="1080" y="529"/>
                </a:cubicBezTo>
                <a:cubicBezTo>
                  <a:pt x="1080" y="0"/>
                  <a:pt x="1080" y="0"/>
                  <a:pt x="1080" y="0"/>
                </a:cubicBezTo>
                <a:lnTo>
                  <a:pt x="445" y="0"/>
                </a:lnTo>
                <a:close/>
              </a:path>
            </a:pathLst>
          </a:custGeom>
          <a:solidFill>
            <a:schemeClr val="bg1">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GB">
              <a:solidFill>
                <a:schemeClr val="lt1"/>
              </a:solidFill>
            </a:endParaRPr>
          </a:p>
        </p:txBody>
      </p:sp>
      <p:sp>
        <p:nvSpPr>
          <p:cNvPr id="18" name="Picture Placeholder 17">
            <a:extLst>
              <a:ext uri="{FF2B5EF4-FFF2-40B4-BE49-F238E27FC236}">
                <a16:creationId xmlns:a16="http://schemas.microsoft.com/office/drawing/2014/main" id="{04927313-E453-46DB-8A00-AE661AA4C1A0}"/>
              </a:ext>
            </a:extLst>
          </p:cNvPr>
          <p:cNvSpPr>
            <a:spLocks noGrp="1"/>
          </p:cNvSpPr>
          <p:nvPr>
            <p:ph type="pic" sz="quarter" idx="12" hasCustomPrompt="1"/>
          </p:nvPr>
        </p:nvSpPr>
        <p:spPr>
          <a:xfrm>
            <a:off x="5081589" y="1257474"/>
            <a:ext cx="7110411" cy="5600527"/>
          </a:xfrm>
          <a:custGeom>
            <a:avLst/>
            <a:gdLst>
              <a:gd name="connsiteX0" fmla="*/ 6435987 w 7110411"/>
              <a:gd name="connsiteY0" fmla="*/ 200 h 5600527"/>
              <a:gd name="connsiteX1" fmla="*/ 6981741 w 7110411"/>
              <a:gd name="connsiteY1" fmla="*/ 85856 h 5600527"/>
              <a:gd name="connsiteX2" fmla="*/ 7110411 w 7110411"/>
              <a:gd name="connsiteY2" fmla="*/ 130489 h 5600527"/>
              <a:gd name="connsiteX3" fmla="*/ 7110411 w 7110411"/>
              <a:gd name="connsiteY3" fmla="*/ 3976517 h 5600527"/>
              <a:gd name="connsiteX4" fmla="*/ 7110409 w 7110411"/>
              <a:gd name="connsiteY4" fmla="*/ 3976518 h 5600527"/>
              <a:gd name="connsiteX5" fmla="*/ 5634450 w 7110411"/>
              <a:gd name="connsiteY5" fmla="*/ 5452697 h 5600527"/>
              <a:gd name="connsiteX6" fmla="*/ 5486642 w 7110411"/>
              <a:gd name="connsiteY6" fmla="*/ 5600527 h 5600527"/>
              <a:gd name="connsiteX7" fmla="*/ 0 w 7110411"/>
              <a:gd name="connsiteY7" fmla="*/ 5600527 h 5600527"/>
              <a:gd name="connsiteX8" fmla="*/ 1228 w 7110411"/>
              <a:gd name="connsiteY8" fmla="*/ 5599299 h 5600527"/>
              <a:gd name="connsiteX9" fmla="*/ 5034271 w 7110411"/>
              <a:gd name="connsiteY9" fmla="*/ 565507 h 5600527"/>
              <a:gd name="connsiteX10" fmla="*/ 6435987 w 7110411"/>
              <a:gd name="connsiteY10" fmla="*/ 200 h 56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0411" h="5600527">
                <a:moveTo>
                  <a:pt x="6435987" y="200"/>
                </a:moveTo>
                <a:cubicBezTo>
                  <a:pt x="6620272" y="2827"/>
                  <a:pt x="6804215" y="31366"/>
                  <a:pt x="6981741" y="85856"/>
                </a:cubicBezTo>
                <a:lnTo>
                  <a:pt x="7110411" y="130489"/>
                </a:lnTo>
                <a:lnTo>
                  <a:pt x="7110411" y="3976517"/>
                </a:lnTo>
                <a:lnTo>
                  <a:pt x="7110409" y="3976518"/>
                </a:lnTo>
                <a:cubicBezTo>
                  <a:pt x="7088960" y="3997971"/>
                  <a:pt x="6922731" y="4164225"/>
                  <a:pt x="5634450" y="5452697"/>
                </a:cubicBezTo>
                <a:lnTo>
                  <a:pt x="5486642" y="5600527"/>
                </a:lnTo>
                <a:lnTo>
                  <a:pt x="0" y="5600527"/>
                </a:lnTo>
                <a:lnTo>
                  <a:pt x="1228" y="5599299"/>
                </a:lnTo>
                <a:cubicBezTo>
                  <a:pt x="19664" y="5580860"/>
                  <a:pt x="314641" y="5285839"/>
                  <a:pt x="5034271" y="565507"/>
                </a:cubicBezTo>
                <a:cubicBezTo>
                  <a:pt x="5419844" y="181696"/>
                  <a:pt x="5929205" y="-7027"/>
                  <a:pt x="6435987" y="20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sz="1800" b="1">
                <a:solidFill>
                  <a:srgbClr val="FF0000"/>
                </a:solidFill>
              </a:defRPr>
            </a:lvl1pPr>
          </a:lstStyle>
          <a:p>
            <a:r>
              <a:rPr lang="en-US" dirty="0"/>
              <a:t>Click icon to change photo</a:t>
            </a:r>
          </a:p>
        </p:txBody>
      </p:sp>
      <p:sp>
        <p:nvSpPr>
          <p:cNvPr id="33" name="TextBox 32">
            <a:extLst>
              <a:ext uri="{FF2B5EF4-FFF2-40B4-BE49-F238E27FC236}">
                <a16:creationId xmlns:a16="http://schemas.microsoft.com/office/drawing/2014/main" id="{827AFCC2-DAD5-47A8-80A2-C1F764ACAB11}"/>
              </a:ext>
            </a:extLst>
          </p:cNvPr>
          <p:cNvSpPr txBox="1"/>
          <p:nvPr/>
        </p:nvSpPr>
        <p:spPr bwMode="black">
          <a:xfrm>
            <a:off x="731520"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2023.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731520" y="4175059"/>
            <a:ext cx="4495800"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dirty="0"/>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731520" y="1918354"/>
            <a:ext cx="4495800" cy="2088828"/>
          </a:xfrm>
          <a:prstGeom prst="rect">
            <a:avLst/>
          </a:prstGeom>
        </p:spPr>
        <p:txBody>
          <a:bodyPr anchor="b" anchorCtr="0"/>
          <a:lstStyle>
            <a:lvl1pPr algn="l">
              <a:lnSpc>
                <a:spcPct val="100000"/>
              </a:lnSpc>
              <a:defRPr sz="3200" b="1" i="0" baseline="0">
                <a:solidFill>
                  <a:schemeClr val="bg1"/>
                </a:solidFill>
              </a:defRPr>
            </a:lvl1pPr>
          </a:lstStyle>
          <a:p>
            <a:r>
              <a:rPr lang="en-US" dirty="0"/>
              <a:t>Headline 32pt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731520" y="5518464"/>
            <a:ext cx="4495800"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40" name="Picture 39">
            <a:extLst>
              <a:ext uri="{FF2B5EF4-FFF2-40B4-BE49-F238E27FC236}">
                <a16:creationId xmlns:a16="http://schemas.microsoft.com/office/drawing/2014/main" id="{78BCC127-A4D6-48D0-A944-3E354801CDCC}"/>
              </a:ext>
            </a:extLst>
          </p:cNvPr>
          <p:cNvPicPr>
            <a:picLocks/>
          </p:cNvPicPr>
          <p:nvPr/>
        </p:nvPicPr>
        <p:blipFill rotWithShape="1">
          <a:blip r:embed="rId3" cstate="screen">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
        <p:nvSpPr>
          <p:cNvPr id="7" name="Freeform 6">
            <a:extLst>
              <a:ext uri="{FF2B5EF4-FFF2-40B4-BE49-F238E27FC236}">
                <a16:creationId xmlns:a16="http://schemas.microsoft.com/office/drawing/2014/main" id="{53B87BA2-34D6-4B9D-A0FF-47B82811DE0E}"/>
              </a:ext>
            </a:extLst>
          </p:cNvPr>
          <p:cNvSpPr>
            <a:spLocks/>
          </p:cNvSpPr>
          <p:nvPr/>
        </p:nvSpPr>
        <p:spPr bwMode="auto">
          <a:xfrm>
            <a:off x="3657600" y="1952625"/>
            <a:ext cx="6442075" cy="4905375"/>
          </a:xfrm>
          <a:custGeom>
            <a:avLst/>
            <a:gdLst>
              <a:gd name="T0" fmla="*/ 2275 w 2435"/>
              <a:gd name="T1" fmla="*/ 160 h 1854"/>
              <a:gd name="T2" fmla="*/ 2275 w 2435"/>
              <a:gd name="T3" fmla="*/ 160 h 1854"/>
              <a:gd name="T4" fmla="*/ 1694 w 2435"/>
              <a:gd name="T5" fmla="*/ 160 h 1854"/>
              <a:gd name="T6" fmla="*/ 11 w 2435"/>
              <a:gd name="T7" fmla="*/ 1843 h 1854"/>
              <a:gd name="T8" fmla="*/ 0 w 2435"/>
              <a:gd name="T9" fmla="*/ 1854 h 1854"/>
              <a:gd name="T10" fmla="*/ 1164 w 2435"/>
              <a:gd name="T11" fmla="*/ 1854 h 1854"/>
              <a:gd name="T12" fmla="*/ 2275 w 2435"/>
              <a:gd name="T13" fmla="*/ 742 h 1854"/>
              <a:gd name="T14" fmla="*/ 2275 w 2435"/>
              <a:gd name="T15" fmla="*/ 160 h 18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5" h="1854">
                <a:moveTo>
                  <a:pt x="2275" y="160"/>
                </a:moveTo>
                <a:cubicBezTo>
                  <a:pt x="2275" y="160"/>
                  <a:pt x="2275" y="160"/>
                  <a:pt x="2275" y="160"/>
                </a:cubicBezTo>
                <a:cubicBezTo>
                  <a:pt x="2115" y="0"/>
                  <a:pt x="1854" y="0"/>
                  <a:pt x="1694" y="160"/>
                </a:cubicBezTo>
                <a:cubicBezTo>
                  <a:pt x="11" y="1843"/>
                  <a:pt x="11" y="1843"/>
                  <a:pt x="11" y="1843"/>
                </a:cubicBezTo>
                <a:cubicBezTo>
                  <a:pt x="7" y="1847"/>
                  <a:pt x="4" y="1850"/>
                  <a:pt x="0" y="1854"/>
                </a:cubicBezTo>
                <a:cubicBezTo>
                  <a:pt x="1164" y="1854"/>
                  <a:pt x="1164" y="1854"/>
                  <a:pt x="1164" y="1854"/>
                </a:cubicBezTo>
                <a:cubicBezTo>
                  <a:pt x="2275" y="742"/>
                  <a:pt x="2275" y="742"/>
                  <a:pt x="2275" y="742"/>
                </a:cubicBezTo>
                <a:cubicBezTo>
                  <a:pt x="2435" y="582"/>
                  <a:pt x="2435" y="320"/>
                  <a:pt x="2275" y="160"/>
                </a:cubicBezTo>
                <a:close/>
              </a:path>
            </a:pathLst>
          </a:custGeom>
          <a:solidFill>
            <a:schemeClr val="bg1">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GB">
              <a:solidFill>
                <a:schemeClr val="lt1"/>
              </a:solidFill>
            </a:endParaRPr>
          </a:p>
        </p:txBody>
      </p:sp>
    </p:spTree>
    <p:extLst>
      <p:ext uri="{BB962C8B-B14F-4D97-AF65-F5344CB8AC3E}">
        <p14:creationId xmlns:p14="http://schemas.microsoft.com/office/powerpoint/2010/main" val="3037947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44" name="TextBox 43">
            <a:extLst>
              <a:ext uri="{FF2B5EF4-FFF2-40B4-BE49-F238E27FC236}">
                <a16:creationId xmlns:a16="http://schemas.microsoft.com/office/drawing/2014/main"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bg1">
                    <a:lumMod val="50000"/>
                  </a:schemeClr>
                </a:solidFill>
                <a:effectLst/>
                <a:latin typeface="+mn-lt"/>
                <a:ea typeface="+mn-ea"/>
                <a:cs typeface="+mn-cs"/>
              </a:rPr>
              <a:t>IQVIA Template (V2.2.2)</a:t>
            </a:r>
            <a:endParaRPr lang="en-US" sz="1000" kern="1200" dirty="0">
              <a:solidFill>
                <a:schemeClr val="bg1">
                  <a:lumMod val="50000"/>
                </a:schemeClr>
              </a:solidFill>
              <a:latin typeface="+mn-lt"/>
              <a:ea typeface="Arial" charset="0"/>
              <a:cs typeface="Arial" charset="0"/>
            </a:endParaRPr>
          </a:p>
        </p:txBody>
      </p:sp>
      <p:grpSp>
        <p:nvGrpSpPr>
          <p:cNvPr id="147" name="Group 146">
            <a:extLst>
              <a:ext uri="{FF2B5EF4-FFF2-40B4-BE49-F238E27FC236}">
                <a16:creationId xmlns:a16="http://schemas.microsoft.com/office/drawing/2014/main" id="{8ADA47BD-E4A5-7845-BFB3-F0B0FFBC057C}"/>
              </a:ext>
            </a:extLst>
          </p:cNvPr>
          <p:cNvGrpSpPr/>
          <p:nvPr/>
        </p:nvGrpSpPr>
        <p:grpSpPr>
          <a:xfrm>
            <a:off x="12308083" y="0"/>
            <a:ext cx="851744" cy="3915867"/>
            <a:chOff x="5958724" y="2146789"/>
            <a:chExt cx="851744" cy="3915867"/>
          </a:xfrm>
        </p:grpSpPr>
        <p:sp>
          <p:nvSpPr>
            <p:cNvPr id="148" name="Rectangle 147">
              <a:extLst>
                <a:ext uri="{FF2B5EF4-FFF2-40B4-BE49-F238E27FC236}">
                  <a16:creationId xmlns:a16="http://schemas.microsoft.com/office/drawing/2014/main" id="{F46DD2B6-4144-9C44-8392-9127F5DADBD1}"/>
                </a:ext>
              </a:extLst>
            </p:cNvPr>
            <p:cNvSpPr/>
            <p:nvPr/>
          </p:nvSpPr>
          <p:spPr bwMode="gray">
            <a:xfrm>
              <a:off x="5958724" y="4367503"/>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49" name="Rectangle 148">
              <a:extLst>
                <a:ext uri="{FF2B5EF4-FFF2-40B4-BE49-F238E27FC236}">
                  <a16:creationId xmlns:a16="http://schemas.microsoft.com/office/drawing/2014/main" id="{BBE2A7EF-3365-0441-9D19-475B521B2290}"/>
                </a:ext>
              </a:extLst>
            </p:cNvPr>
            <p:cNvSpPr/>
            <p:nvPr/>
          </p:nvSpPr>
          <p:spPr bwMode="gray">
            <a:xfrm>
              <a:off x="6401764" y="4367503"/>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0" name="Rectangle 149">
              <a:extLst>
                <a:ext uri="{FF2B5EF4-FFF2-40B4-BE49-F238E27FC236}">
                  <a16:creationId xmlns:a16="http://schemas.microsoft.com/office/drawing/2014/main" id="{F5E57586-5BBB-444A-AF8C-B41739BFA68E}"/>
                </a:ext>
              </a:extLst>
            </p:cNvPr>
            <p:cNvSpPr/>
            <p:nvPr/>
          </p:nvSpPr>
          <p:spPr bwMode="gray">
            <a:xfrm>
              <a:off x="6623283" y="4367503"/>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1" name="Rectangle 150">
              <a:extLst>
                <a:ext uri="{FF2B5EF4-FFF2-40B4-BE49-F238E27FC236}">
                  <a16:creationId xmlns:a16="http://schemas.microsoft.com/office/drawing/2014/main" id="{7900B15B-0301-9442-BA29-DAF74AC2ED47}"/>
                </a:ext>
              </a:extLst>
            </p:cNvPr>
            <p:cNvSpPr/>
            <p:nvPr/>
          </p:nvSpPr>
          <p:spPr bwMode="gray">
            <a:xfrm>
              <a:off x="6180244" y="4367503"/>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2" name="Rectangle 151">
              <a:extLst>
                <a:ext uri="{FF2B5EF4-FFF2-40B4-BE49-F238E27FC236}">
                  <a16:creationId xmlns:a16="http://schemas.microsoft.com/office/drawing/2014/main" id="{DD901AD7-A1AE-D147-9240-470D94A80732}"/>
                </a:ext>
              </a:extLst>
            </p:cNvPr>
            <p:cNvSpPr/>
            <p:nvPr/>
          </p:nvSpPr>
          <p:spPr bwMode="gray">
            <a:xfrm>
              <a:off x="5958724" y="5230398"/>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3" name="Rectangle 152">
              <a:extLst>
                <a:ext uri="{FF2B5EF4-FFF2-40B4-BE49-F238E27FC236}">
                  <a16:creationId xmlns:a16="http://schemas.microsoft.com/office/drawing/2014/main" id="{7BE91BB9-CB37-5644-9D3E-65E05DA24DFB}"/>
                </a:ext>
              </a:extLst>
            </p:cNvPr>
            <p:cNvSpPr/>
            <p:nvPr/>
          </p:nvSpPr>
          <p:spPr bwMode="gray">
            <a:xfrm>
              <a:off x="6180244" y="5230398"/>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4" name="Rectangle 153">
              <a:extLst>
                <a:ext uri="{FF2B5EF4-FFF2-40B4-BE49-F238E27FC236}">
                  <a16:creationId xmlns:a16="http://schemas.microsoft.com/office/drawing/2014/main" id="{EF40564E-4C5B-F540-BCD2-987DECECBC4B}"/>
                </a:ext>
              </a:extLst>
            </p:cNvPr>
            <p:cNvSpPr/>
            <p:nvPr/>
          </p:nvSpPr>
          <p:spPr bwMode="gray">
            <a:xfrm>
              <a:off x="6401764" y="5230398"/>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5" name="Rectangle 154">
              <a:extLst>
                <a:ext uri="{FF2B5EF4-FFF2-40B4-BE49-F238E27FC236}">
                  <a16:creationId xmlns:a16="http://schemas.microsoft.com/office/drawing/2014/main" id="{60B69A35-7556-7E46-B4BF-B9A458A4FC9C}"/>
                </a:ext>
              </a:extLst>
            </p:cNvPr>
            <p:cNvSpPr/>
            <p:nvPr/>
          </p:nvSpPr>
          <p:spPr bwMode="gray">
            <a:xfrm>
              <a:off x="6623284" y="5230398"/>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6" name="TextBox 155">
              <a:extLst>
                <a:ext uri="{FF2B5EF4-FFF2-40B4-BE49-F238E27FC236}">
                  <a16:creationId xmlns:a16="http://schemas.microsoft.com/office/drawing/2014/main" id="{F396C095-9B66-F444-862E-DE666BC5DC9E}"/>
                </a:ext>
              </a:extLst>
            </p:cNvPr>
            <p:cNvSpPr txBox="1"/>
            <p:nvPr/>
          </p:nvSpPr>
          <p:spPr>
            <a:xfrm>
              <a:off x="5958724" y="2146789"/>
              <a:ext cx="851744" cy="184666"/>
            </a:xfrm>
            <a:prstGeom prst="rect">
              <a:avLst/>
            </a:prstGeom>
            <a:noFill/>
          </p:spPr>
          <p:txBody>
            <a:bodyPr wrap="square" lIns="0" rIns="0" rtlCol="0">
              <a:spAutoFit/>
            </a:bodyPr>
            <a:lstStyle/>
            <a:p>
              <a:pPr algn="ctr"/>
              <a:r>
                <a:rPr lang="en-US" sz="600" dirty="0">
                  <a:solidFill>
                    <a:schemeClr val="tx1"/>
                  </a:solidFill>
                </a:rPr>
                <a:t>100%  50%   75%   25%</a:t>
              </a:r>
            </a:p>
          </p:txBody>
        </p:sp>
        <p:sp>
          <p:nvSpPr>
            <p:cNvPr id="157" name="Rectangle 156">
              <a:extLst>
                <a:ext uri="{FF2B5EF4-FFF2-40B4-BE49-F238E27FC236}">
                  <a16:creationId xmlns:a16="http://schemas.microsoft.com/office/drawing/2014/main" id="{480FE3E9-3530-C64D-B638-EC4604BABA48}"/>
                </a:ext>
              </a:extLst>
            </p:cNvPr>
            <p:cNvSpPr/>
            <p:nvPr/>
          </p:nvSpPr>
          <p:spPr bwMode="gray">
            <a:xfrm>
              <a:off x="5958724" y="5875472"/>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8" name="Rectangle 157">
              <a:extLst>
                <a:ext uri="{FF2B5EF4-FFF2-40B4-BE49-F238E27FC236}">
                  <a16:creationId xmlns:a16="http://schemas.microsoft.com/office/drawing/2014/main" id="{25FA0A73-ADED-6F42-9167-2CF5F6F9E90A}"/>
                </a:ext>
              </a:extLst>
            </p:cNvPr>
            <p:cNvSpPr/>
            <p:nvPr/>
          </p:nvSpPr>
          <p:spPr bwMode="gray">
            <a:xfrm>
              <a:off x="5958724" y="5019103"/>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9" name="Rectangle 158">
              <a:extLst>
                <a:ext uri="{FF2B5EF4-FFF2-40B4-BE49-F238E27FC236}">
                  <a16:creationId xmlns:a16="http://schemas.microsoft.com/office/drawing/2014/main" id="{AE835229-8F21-9A48-BD16-620E2017B79C}"/>
                </a:ext>
              </a:extLst>
            </p:cNvPr>
            <p:cNvSpPr/>
            <p:nvPr/>
          </p:nvSpPr>
          <p:spPr bwMode="gray">
            <a:xfrm>
              <a:off x="6180244" y="5019103"/>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0" name="Rectangle 159">
              <a:extLst>
                <a:ext uri="{FF2B5EF4-FFF2-40B4-BE49-F238E27FC236}">
                  <a16:creationId xmlns:a16="http://schemas.microsoft.com/office/drawing/2014/main" id="{8BAF336C-0CDF-0A49-A8D2-0BA6C083EEAF}"/>
                </a:ext>
              </a:extLst>
            </p:cNvPr>
            <p:cNvSpPr/>
            <p:nvPr/>
          </p:nvSpPr>
          <p:spPr bwMode="gray">
            <a:xfrm>
              <a:off x="6401764" y="5019103"/>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1" name="Rectangle 160">
              <a:extLst>
                <a:ext uri="{FF2B5EF4-FFF2-40B4-BE49-F238E27FC236}">
                  <a16:creationId xmlns:a16="http://schemas.microsoft.com/office/drawing/2014/main" id="{B01A576D-7D44-DA4B-8DCF-7D091109B952}"/>
                </a:ext>
              </a:extLst>
            </p:cNvPr>
            <p:cNvSpPr/>
            <p:nvPr/>
          </p:nvSpPr>
          <p:spPr bwMode="gray">
            <a:xfrm>
              <a:off x="6623284" y="5019103"/>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2" name="Rectangle 161">
              <a:extLst>
                <a:ext uri="{FF2B5EF4-FFF2-40B4-BE49-F238E27FC236}">
                  <a16:creationId xmlns:a16="http://schemas.microsoft.com/office/drawing/2014/main" id="{5CE1B164-8B08-1A46-8990-C0E66043BE64}"/>
                </a:ext>
              </a:extLst>
            </p:cNvPr>
            <p:cNvSpPr/>
            <p:nvPr/>
          </p:nvSpPr>
          <p:spPr bwMode="gray">
            <a:xfrm>
              <a:off x="5958724" y="5448992"/>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3" name="Rectangle 162">
              <a:extLst>
                <a:ext uri="{FF2B5EF4-FFF2-40B4-BE49-F238E27FC236}">
                  <a16:creationId xmlns:a16="http://schemas.microsoft.com/office/drawing/2014/main" id="{FABDCF59-39B4-D741-804B-DA8E5356DEE0}"/>
                </a:ext>
              </a:extLst>
            </p:cNvPr>
            <p:cNvSpPr/>
            <p:nvPr/>
          </p:nvSpPr>
          <p:spPr bwMode="gray">
            <a:xfrm>
              <a:off x="6180244" y="2343732"/>
              <a:ext cx="187184" cy="187184"/>
            </a:xfrm>
            <a:prstGeom prst="rect">
              <a:avLst/>
            </a:prstGeom>
            <a:solidFill>
              <a:srgbClr val="7FD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4" name="Rectangle 163">
              <a:extLst>
                <a:ext uri="{FF2B5EF4-FFF2-40B4-BE49-F238E27FC236}">
                  <a16:creationId xmlns:a16="http://schemas.microsoft.com/office/drawing/2014/main" id="{51FF5A3B-DFB1-5F43-A2EF-04D81F0CA37E}"/>
                </a:ext>
              </a:extLst>
            </p:cNvPr>
            <p:cNvSpPr/>
            <p:nvPr/>
          </p:nvSpPr>
          <p:spPr bwMode="gray">
            <a:xfrm>
              <a:off x="6180244" y="2565037"/>
              <a:ext cx="187184" cy="187184"/>
            </a:xfrm>
            <a:prstGeom prst="rect">
              <a:avLst/>
            </a:prstGeom>
            <a:solidFill>
              <a:srgbClr val="7FAA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5" name="Rectangle 164">
              <a:extLst>
                <a:ext uri="{FF2B5EF4-FFF2-40B4-BE49-F238E27FC236}">
                  <a16:creationId xmlns:a16="http://schemas.microsoft.com/office/drawing/2014/main" id="{48595AD6-FC65-BD4F-A0A3-C9735B09BF97}"/>
                </a:ext>
              </a:extLst>
            </p:cNvPr>
            <p:cNvSpPr/>
            <p:nvPr/>
          </p:nvSpPr>
          <p:spPr bwMode="gray">
            <a:xfrm>
              <a:off x="6401763" y="2343732"/>
              <a:ext cx="187184" cy="187184"/>
            </a:xfrm>
            <a:prstGeom prst="rect">
              <a:avLst/>
            </a:prstGeom>
            <a:solidFill>
              <a:srgbClr val="40BAE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6" name="Rectangle 165">
              <a:extLst>
                <a:ext uri="{FF2B5EF4-FFF2-40B4-BE49-F238E27FC236}">
                  <a16:creationId xmlns:a16="http://schemas.microsoft.com/office/drawing/2014/main" id="{C2D4C9F2-E663-FE4E-91B5-486C3221C4FF}"/>
                </a:ext>
              </a:extLst>
            </p:cNvPr>
            <p:cNvSpPr/>
            <p:nvPr/>
          </p:nvSpPr>
          <p:spPr bwMode="gray">
            <a:xfrm>
              <a:off x="6401763" y="2565037"/>
              <a:ext cx="187184" cy="187184"/>
            </a:xfrm>
            <a:prstGeom prst="rect">
              <a:avLst/>
            </a:prstGeom>
            <a:solidFill>
              <a:srgbClr val="4080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7" name="Rectangle 166">
              <a:extLst>
                <a:ext uri="{FF2B5EF4-FFF2-40B4-BE49-F238E27FC236}">
                  <a16:creationId xmlns:a16="http://schemas.microsoft.com/office/drawing/2014/main" id="{4E87748B-6503-C94A-A0A5-ECF75744DC53}"/>
                </a:ext>
              </a:extLst>
            </p:cNvPr>
            <p:cNvSpPr/>
            <p:nvPr/>
          </p:nvSpPr>
          <p:spPr bwMode="gray">
            <a:xfrm>
              <a:off x="6623283" y="2343732"/>
              <a:ext cx="187184" cy="187184"/>
            </a:xfrm>
            <a:prstGeom prst="rect">
              <a:avLst/>
            </a:prstGeom>
            <a:solidFill>
              <a:srgbClr val="BFE8F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8" name="Rectangle 167">
              <a:extLst>
                <a:ext uri="{FF2B5EF4-FFF2-40B4-BE49-F238E27FC236}">
                  <a16:creationId xmlns:a16="http://schemas.microsoft.com/office/drawing/2014/main" id="{18F062A5-65F4-EC4E-99C6-45D7627564E3}"/>
                </a:ext>
              </a:extLst>
            </p:cNvPr>
            <p:cNvSpPr/>
            <p:nvPr/>
          </p:nvSpPr>
          <p:spPr bwMode="gray">
            <a:xfrm>
              <a:off x="6623283" y="2565037"/>
              <a:ext cx="187184" cy="187184"/>
            </a:xfrm>
            <a:prstGeom prst="rect">
              <a:avLst/>
            </a:prstGeom>
            <a:solidFill>
              <a:srgbClr val="BFD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9" name="Rectangle 168">
              <a:extLst>
                <a:ext uri="{FF2B5EF4-FFF2-40B4-BE49-F238E27FC236}">
                  <a16:creationId xmlns:a16="http://schemas.microsoft.com/office/drawing/2014/main" id="{3C6FF5B6-5DBB-B04F-B902-B9A93A757215}"/>
                </a:ext>
              </a:extLst>
            </p:cNvPr>
            <p:cNvSpPr/>
            <p:nvPr/>
          </p:nvSpPr>
          <p:spPr bwMode="gray">
            <a:xfrm>
              <a:off x="5958724" y="3700925"/>
              <a:ext cx="187184" cy="187184"/>
            </a:xfrm>
            <a:prstGeom prst="rect">
              <a:avLst/>
            </a:prstGeom>
            <a:solidFill>
              <a:srgbClr val="43B0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0" name="Rectangle 169">
              <a:extLst>
                <a:ext uri="{FF2B5EF4-FFF2-40B4-BE49-F238E27FC236}">
                  <a16:creationId xmlns:a16="http://schemas.microsoft.com/office/drawing/2014/main" id="{B2008AA1-3AD4-1E4C-B34C-1BAB347F3885}"/>
                </a:ext>
              </a:extLst>
            </p:cNvPr>
            <p:cNvSpPr/>
            <p:nvPr/>
          </p:nvSpPr>
          <p:spPr bwMode="gray">
            <a:xfrm>
              <a:off x="6180244" y="4583145"/>
              <a:ext cx="187184" cy="187184"/>
            </a:xfrm>
            <a:prstGeom prst="rect">
              <a:avLst/>
            </a:prstGeom>
            <a:solidFill>
              <a:srgbClr val="F7D9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1" name="Rectangle 170">
              <a:extLst>
                <a:ext uri="{FF2B5EF4-FFF2-40B4-BE49-F238E27FC236}">
                  <a16:creationId xmlns:a16="http://schemas.microsoft.com/office/drawing/2014/main" id="{415782FB-236F-3E4E-B840-8903CA2A46D6}"/>
                </a:ext>
              </a:extLst>
            </p:cNvPr>
            <p:cNvSpPr/>
            <p:nvPr/>
          </p:nvSpPr>
          <p:spPr bwMode="gray">
            <a:xfrm>
              <a:off x="6401763" y="4583145"/>
              <a:ext cx="187184" cy="187184"/>
            </a:xfrm>
            <a:prstGeom prst="rect">
              <a:avLst/>
            </a:prstGeom>
            <a:solidFill>
              <a:srgbClr val="F4C6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2" name="Rectangle 171">
              <a:extLst>
                <a:ext uri="{FF2B5EF4-FFF2-40B4-BE49-F238E27FC236}">
                  <a16:creationId xmlns:a16="http://schemas.microsoft.com/office/drawing/2014/main" id="{99C6C7E8-E1A5-D848-873A-234390B695A6}"/>
                </a:ext>
              </a:extLst>
            </p:cNvPr>
            <p:cNvSpPr/>
            <p:nvPr/>
          </p:nvSpPr>
          <p:spPr bwMode="gray">
            <a:xfrm>
              <a:off x="6623283" y="4583145"/>
              <a:ext cx="187184" cy="187184"/>
            </a:xfrm>
            <a:prstGeom prst="rect">
              <a:avLst/>
            </a:prstGeom>
            <a:solidFill>
              <a:srgbClr val="FBE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3" name="Rectangle 172">
              <a:extLst>
                <a:ext uri="{FF2B5EF4-FFF2-40B4-BE49-F238E27FC236}">
                  <a16:creationId xmlns:a16="http://schemas.microsoft.com/office/drawing/2014/main" id="{7BC28099-48BB-8E4A-9E3A-F5749D3F9E0A}"/>
                </a:ext>
              </a:extLst>
            </p:cNvPr>
            <p:cNvSpPr/>
            <p:nvPr/>
          </p:nvSpPr>
          <p:spPr bwMode="gray">
            <a:xfrm>
              <a:off x="5958724" y="2566491"/>
              <a:ext cx="187184" cy="187184"/>
            </a:xfrm>
            <a:prstGeom prst="rect">
              <a:avLst/>
            </a:prstGeom>
            <a:solidFill>
              <a:srgbClr val="0055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4" name="Rectangle 173">
              <a:extLst>
                <a:ext uri="{FF2B5EF4-FFF2-40B4-BE49-F238E27FC236}">
                  <a16:creationId xmlns:a16="http://schemas.microsoft.com/office/drawing/2014/main" id="{63E571ED-E3FF-5845-A5E1-0018A8108B4A}"/>
                </a:ext>
              </a:extLst>
            </p:cNvPr>
            <p:cNvSpPr/>
            <p:nvPr/>
          </p:nvSpPr>
          <p:spPr bwMode="gray">
            <a:xfrm>
              <a:off x="6180244" y="4804513"/>
              <a:ext cx="187184" cy="187184"/>
            </a:xfrm>
            <a:prstGeom prst="rect">
              <a:avLst/>
            </a:prstGeom>
            <a:solidFill>
              <a:srgbClr val="FEC4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5" name="Rectangle 174">
              <a:extLst>
                <a:ext uri="{FF2B5EF4-FFF2-40B4-BE49-F238E27FC236}">
                  <a16:creationId xmlns:a16="http://schemas.microsoft.com/office/drawing/2014/main" id="{6B6BB2FF-AD78-0C41-B253-007FB067303C}"/>
                </a:ext>
              </a:extLst>
            </p:cNvPr>
            <p:cNvSpPr/>
            <p:nvPr/>
          </p:nvSpPr>
          <p:spPr bwMode="gray">
            <a:xfrm>
              <a:off x="6401763" y="4804513"/>
              <a:ext cx="187184" cy="187184"/>
            </a:xfrm>
            <a:prstGeom prst="rect">
              <a:avLst/>
            </a:prstGeom>
            <a:solidFill>
              <a:srgbClr val="FEA7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6" name="Rectangle 175">
              <a:extLst>
                <a:ext uri="{FF2B5EF4-FFF2-40B4-BE49-F238E27FC236}">
                  <a16:creationId xmlns:a16="http://schemas.microsoft.com/office/drawing/2014/main" id="{72D84D15-FC10-8449-A8DF-0693CC5AD3C8}"/>
                </a:ext>
              </a:extLst>
            </p:cNvPr>
            <p:cNvSpPr/>
            <p:nvPr/>
          </p:nvSpPr>
          <p:spPr bwMode="gray">
            <a:xfrm>
              <a:off x="6623283" y="4804513"/>
              <a:ext cx="187184" cy="187184"/>
            </a:xfrm>
            <a:prstGeom prst="rect">
              <a:avLst/>
            </a:prstGeom>
            <a:solidFill>
              <a:srgbClr val="FFE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7" name="Rectangle 176">
              <a:extLst>
                <a:ext uri="{FF2B5EF4-FFF2-40B4-BE49-F238E27FC236}">
                  <a16:creationId xmlns:a16="http://schemas.microsoft.com/office/drawing/2014/main" id="{1412DE59-4F68-1A4F-81B2-F45A075CF184}"/>
                </a:ext>
              </a:extLst>
            </p:cNvPr>
            <p:cNvSpPr/>
            <p:nvPr/>
          </p:nvSpPr>
          <p:spPr bwMode="gray">
            <a:xfrm>
              <a:off x="5958724" y="2343732"/>
              <a:ext cx="187184" cy="187184"/>
            </a:xfrm>
            <a:prstGeom prst="rect">
              <a:avLst/>
            </a:prstGeom>
            <a:solidFill>
              <a:srgbClr val="00A3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8" name="Rectangle 177">
              <a:extLst>
                <a:ext uri="{FF2B5EF4-FFF2-40B4-BE49-F238E27FC236}">
                  <a16:creationId xmlns:a16="http://schemas.microsoft.com/office/drawing/2014/main" id="{C91C1BDA-5D81-794C-B1A7-67CC9CE1EE1E}"/>
                </a:ext>
              </a:extLst>
            </p:cNvPr>
            <p:cNvSpPr/>
            <p:nvPr/>
          </p:nvSpPr>
          <p:spPr bwMode="gray">
            <a:xfrm>
              <a:off x="6180244" y="3017653"/>
              <a:ext cx="187184" cy="187184"/>
            </a:xfrm>
            <a:prstGeom prst="rect">
              <a:avLst/>
            </a:prstGeom>
            <a:solidFill>
              <a:srgbClr val="7FDF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9" name="Rectangle 178">
              <a:extLst>
                <a:ext uri="{FF2B5EF4-FFF2-40B4-BE49-F238E27FC236}">
                  <a16:creationId xmlns:a16="http://schemas.microsoft.com/office/drawing/2014/main" id="{E26E8257-987A-C249-A28B-F90461918BC4}"/>
                </a:ext>
              </a:extLst>
            </p:cNvPr>
            <p:cNvSpPr/>
            <p:nvPr/>
          </p:nvSpPr>
          <p:spPr bwMode="gray">
            <a:xfrm>
              <a:off x="6401763" y="3017653"/>
              <a:ext cx="187184" cy="187184"/>
            </a:xfrm>
            <a:prstGeom prst="rect">
              <a:avLst/>
            </a:prstGeom>
            <a:solidFill>
              <a:srgbClr val="40CF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0" name="Rectangle 179">
              <a:extLst>
                <a:ext uri="{FF2B5EF4-FFF2-40B4-BE49-F238E27FC236}">
                  <a16:creationId xmlns:a16="http://schemas.microsoft.com/office/drawing/2014/main" id="{9C325A48-0CB1-104E-BA30-9A71DD6D61AB}"/>
                </a:ext>
              </a:extLst>
            </p:cNvPr>
            <p:cNvSpPr/>
            <p:nvPr/>
          </p:nvSpPr>
          <p:spPr bwMode="gray">
            <a:xfrm>
              <a:off x="6623283" y="3017653"/>
              <a:ext cx="187184" cy="187184"/>
            </a:xfrm>
            <a:prstGeom prst="rect">
              <a:avLst/>
            </a:prstGeom>
            <a:solidFill>
              <a:srgbClr val="BFEF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1" name="Rectangle 180">
              <a:extLst>
                <a:ext uri="{FF2B5EF4-FFF2-40B4-BE49-F238E27FC236}">
                  <a16:creationId xmlns:a16="http://schemas.microsoft.com/office/drawing/2014/main" id="{2A36493E-9946-3341-A680-94F587D7EB67}"/>
                </a:ext>
              </a:extLst>
            </p:cNvPr>
            <p:cNvSpPr/>
            <p:nvPr/>
          </p:nvSpPr>
          <p:spPr bwMode="gray">
            <a:xfrm>
              <a:off x="5958724" y="4584599"/>
              <a:ext cx="187184" cy="187184"/>
            </a:xfrm>
            <a:prstGeom prst="rect">
              <a:avLst/>
            </a:prstGeom>
            <a:solidFill>
              <a:srgbClr val="F0B3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2" name="Rectangle 181">
              <a:extLst>
                <a:ext uri="{FF2B5EF4-FFF2-40B4-BE49-F238E27FC236}">
                  <a16:creationId xmlns:a16="http://schemas.microsoft.com/office/drawing/2014/main" id="{F65DD10B-52F6-9841-91B3-81394F672A9F}"/>
                </a:ext>
              </a:extLst>
            </p:cNvPr>
            <p:cNvSpPr/>
            <p:nvPr/>
          </p:nvSpPr>
          <p:spPr bwMode="gray">
            <a:xfrm>
              <a:off x="5958724" y="4804513"/>
              <a:ext cx="187184" cy="187184"/>
            </a:xfrm>
            <a:prstGeom prst="rect">
              <a:avLst/>
            </a:prstGeom>
            <a:solidFill>
              <a:srgbClr val="FE8A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3" name="Rectangle 182">
              <a:extLst>
                <a:ext uri="{FF2B5EF4-FFF2-40B4-BE49-F238E27FC236}">
                  <a16:creationId xmlns:a16="http://schemas.microsoft.com/office/drawing/2014/main" id="{96B5B61B-C053-424B-AAFB-3CAEB0DDF986}"/>
                </a:ext>
              </a:extLst>
            </p:cNvPr>
            <p:cNvSpPr/>
            <p:nvPr/>
          </p:nvSpPr>
          <p:spPr bwMode="gray">
            <a:xfrm>
              <a:off x="5958724" y="3020561"/>
              <a:ext cx="187184" cy="187184"/>
            </a:xfrm>
            <a:prstGeom prst="rect">
              <a:avLst/>
            </a:prstGeom>
            <a:solidFill>
              <a:srgbClr val="00BF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4" name="Rectangle 183">
              <a:extLst>
                <a:ext uri="{FF2B5EF4-FFF2-40B4-BE49-F238E27FC236}">
                  <a16:creationId xmlns:a16="http://schemas.microsoft.com/office/drawing/2014/main" id="{A9EA6558-DD3B-7A4C-91B0-97252C1832CF}"/>
                </a:ext>
              </a:extLst>
            </p:cNvPr>
            <p:cNvSpPr/>
            <p:nvPr/>
          </p:nvSpPr>
          <p:spPr bwMode="gray">
            <a:xfrm>
              <a:off x="5958724" y="3922293"/>
              <a:ext cx="187184" cy="187184"/>
            </a:xfrm>
            <a:prstGeom prst="rect">
              <a:avLst/>
            </a:prstGeom>
            <a:solidFill>
              <a:srgbClr val="0271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5" name="Rectangle 184">
              <a:extLst>
                <a:ext uri="{FF2B5EF4-FFF2-40B4-BE49-F238E27FC236}">
                  <a16:creationId xmlns:a16="http://schemas.microsoft.com/office/drawing/2014/main" id="{E34F6D7E-6CD3-7B49-9F1D-6D78AACEFF91}"/>
                </a:ext>
              </a:extLst>
            </p:cNvPr>
            <p:cNvSpPr/>
            <p:nvPr/>
          </p:nvSpPr>
          <p:spPr bwMode="gray">
            <a:xfrm>
              <a:off x="6180244" y="3922293"/>
              <a:ext cx="187184" cy="187184"/>
            </a:xfrm>
            <a:prstGeom prst="rect">
              <a:avLst/>
            </a:prstGeom>
            <a:solidFill>
              <a:srgbClr val="80B8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6" name="Rectangle 185">
              <a:extLst>
                <a:ext uri="{FF2B5EF4-FFF2-40B4-BE49-F238E27FC236}">
                  <a16:creationId xmlns:a16="http://schemas.microsoft.com/office/drawing/2014/main" id="{BF821065-02C2-EF4B-9F9C-E2A91FD8F316}"/>
                </a:ext>
              </a:extLst>
            </p:cNvPr>
            <p:cNvSpPr/>
            <p:nvPr/>
          </p:nvSpPr>
          <p:spPr bwMode="gray">
            <a:xfrm>
              <a:off x="6180244" y="3700925"/>
              <a:ext cx="187184" cy="187184"/>
            </a:xfrm>
            <a:prstGeom prst="rect">
              <a:avLst/>
            </a:prstGeom>
            <a:solidFill>
              <a:srgbClr val="A1D7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7" name="Rectangle 186">
              <a:extLst>
                <a:ext uri="{FF2B5EF4-FFF2-40B4-BE49-F238E27FC236}">
                  <a16:creationId xmlns:a16="http://schemas.microsoft.com/office/drawing/2014/main" id="{C91976CC-682F-9849-BB70-F87EC81993D2}"/>
                </a:ext>
              </a:extLst>
            </p:cNvPr>
            <p:cNvSpPr/>
            <p:nvPr/>
          </p:nvSpPr>
          <p:spPr bwMode="gray">
            <a:xfrm>
              <a:off x="6401763" y="3922293"/>
              <a:ext cx="187184" cy="187184"/>
            </a:xfrm>
            <a:prstGeom prst="rect">
              <a:avLst/>
            </a:prstGeom>
            <a:solidFill>
              <a:srgbClr val="4195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8" name="Rectangle 187">
              <a:extLst>
                <a:ext uri="{FF2B5EF4-FFF2-40B4-BE49-F238E27FC236}">
                  <a16:creationId xmlns:a16="http://schemas.microsoft.com/office/drawing/2014/main" id="{D79483A8-0232-0548-BBDE-CAC5A5717E5B}"/>
                </a:ext>
              </a:extLst>
            </p:cNvPr>
            <p:cNvSpPr/>
            <p:nvPr/>
          </p:nvSpPr>
          <p:spPr bwMode="gray">
            <a:xfrm>
              <a:off x="6401763" y="3700925"/>
              <a:ext cx="187184" cy="187184"/>
            </a:xfrm>
            <a:prstGeom prst="rect">
              <a:avLst/>
            </a:prstGeom>
            <a:solidFill>
              <a:srgbClr val="72C4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9" name="Rectangle 188">
              <a:extLst>
                <a:ext uri="{FF2B5EF4-FFF2-40B4-BE49-F238E27FC236}">
                  <a16:creationId xmlns:a16="http://schemas.microsoft.com/office/drawing/2014/main" id="{6B89722E-49F3-144D-AC2D-0950AC3ACF7F}"/>
                </a:ext>
              </a:extLst>
            </p:cNvPr>
            <p:cNvSpPr/>
            <p:nvPr/>
          </p:nvSpPr>
          <p:spPr bwMode="gray">
            <a:xfrm>
              <a:off x="6623283" y="3922293"/>
              <a:ext cx="187184" cy="187184"/>
            </a:xfrm>
            <a:prstGeom prst="rect">
              <a:avLst/>
            </a:prstGeom>
            <a:solidFill>
              <a:srgbClr val="C0D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0" name="Rectangle 189">
              <a:extLst>
                <a:ext uri="{FF2B5EF4-FFF2-40B4-BE49-F238E27FC236}">
                  <a16:creationId xmlns:a16="http://schemas.microsoft.com/office/drawing/2014/main" id="{ACF64A98-8F5F-364E-9BF7-4F76EBB2E875}"/>
                </a:ext>
              </a:extLst>
            </p:cNvPr>
            <p:cNvSpPr/>
            <p:nvPr/>
          </p:nvSpPr>
          <p:spPr bwMode="gray">
            <a:xfrm>
              <a:off x="6623283" y="3700925"/>
              <a:ext cx="187184" cy="187184"/>
            </a:xfrm>
            <a:prstGeom prst="rect">
              <a:avLst/>
            </a:prstGeom>
            <a:solidFill>
              <a:srgbClr val="D0EB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1" name="Rectangle 190">
              <a:extLst>
                <a:ext uri="{FF2B5EF4-FFF2-40B4-BE49-F238E27FC236}">
                  <a16:creationId xmlns:a16="http://schemas.microsoft.com/office/drawing/2014/main" id="{68D56737-D7FA-9241-BF90-CDAA19D3F175}"/>
                </a:ext>
              </a:extLst>
            </p:cNvPr>
            <p:cNvSpPr/>
            <p:nvPr/>
          </p:nvSpPr>
          <p:spPr bwMode="gray">
            <a:xfrm>
              <a:off x="5958724" y="2792710"/>
              <a:ext cx="187184" cy="187184"/>
            </a:xfrm>
            <a:prstGeom prst="rect">
              <a:avLst/>
            </a:prstGeom>
            <a:solidFill>
              <a:srgbClr val="00CC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2" name="TextBox 191">
              <a:extLst>
                <a:ext uri="{FF2B5EF4-FFF2-40B4-BE49-F238E27FC236}">
                  <a16:creationId xmlns:a16="http://schemas.microsoft.com/office/drawing/2014/main" id="{03825342-AAFF-0E4E-A60C-2B8AB690F64E}"/>
                </a:ext>
              </a:extLst>
            </p:cNvPr>
            <p:cNvSpPr txBox="1"/>
            <p:nvPr/>
          </p:nvSpPr>
          <p:spPr>
            <a:xfrm>
              <a:off x="6179531" y="2792515"/>
              <a:ext cx="630936" cy="184666"/>
            </a:xfrm>
            <a:prstGeom prst="rect">
              <a:avLst/>
            </a:prstGeom>
            <a:noFill/>
          </p:spPr>
          <p:txBody>
            <a:bodyPr wrap="square" lIns="0" rIns="0" rtlCol="0">
              <a:spAutoFit/>
            </a:bodyPr>
            <a:lstStyle/>
            <a:p>
              <a:r>
                <a:rPr lang="en-US" sz="600" dirty="0">
                  <a:solidFill>
                    <a:schemeClr val="tx1"/>
                  </a:solidFill>
                </a:rPr>
                <a:t>Bright Blue</a:t>
              </a:r>
            </a:p>
          </p:txBody>
        </p:sp>
        <p:sp>
          <p:nvSpPr>
            <p:cNvPr id="193" name="TextBox 192">
              <a:extLst>
                <a:ext uri="{FF2B5EF4-FFF2-40B4-BE49-F238E27FC236}">
                  <a16:creationId xmlns:a16="http://schemas.microsoft.com/office/drawing/2014/main" id="{463016A2-866B-6740-A2DD-BA0BFCC950F7}"/>
                </a:ext>
              </a:extLst>
            </p:cNvPr>
            <p:cNvSpPr txBox="1"/>
            <p:nvPr/>
          </p:nvSpPr>
          <p:spPr>
            <a:xfrm>
              <a:off x="6180244" y="5875802"/>
              <a:ext cx="630223" cy="184666"/>
            </a:xfrm>
            <a:prstGeom prst="rect">
              <a:avLst/>
            </a:prstGeom>
            <a:noFill/>
          </p:spPr>
          <p:txBody>
            <a:bodyPr wrap="square" lIns="0" rIns="0" rtlCol="0">
              <a:spAutoFit/>
            </a:bodyPr>
            <a:lstStyle/>
            <a:p>
              <a:r>
                <a:rPr lang="en-US" sz="600" dirty="0"/>
                <a:t>5% Charcoal</a:t>
              </a:r>
              <a:endParaRPr lang="en-US" sz="600" dirty="0">
                <a:solidFill>
                  <a:schemeClr val="tx1"/>
                </a:solidFill>
              </a:endParaRPr>
            </a:p>
          </p:txBody>
        </p:sp>
        <p:sp>
          <p:nvSpPr>
            <p:cNvPr id="194" name="Rectangle 193">
              <a:extLst>
                <a:ext uri="{FF2B5EF4-FFF2-40B4-BE49-F238E27FC236}">
                  <a16:creationId xmlns:a16="http://schemas.microsoft.com/office/drawing/2014/main" id="{FFE6951A-1135-BF4C-8E4A-27E4A4579C3B}"/>
                </a:ext>
              </a:extLst>
            </p:cNvPr>
            <p:cNvSpPr/>
            <p:nvPr/>
          </p:nvSpPr>
          <p:spPr bwMode="gray">
            <a:xfrm>
              <a:off x="5958724" y="5662447"/>
              <a:ext cx="187184" cy="187184"/>
            </a:xfrm>
            <a:prstGeom prst="rect">
              <a:avLst/>
            </a:pr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95" name="TextBox 194">
              <a:extLst>
                <a:ext uri="{FF2B5EF4-FFF2-40B4-BE49-F238E27FC236}">
                  <a16:creationId xmlns:a16="http://schemas.microsoft.com/office/drawing/2014/main" id="{72B3BE3E-8803-DD42-B96E-2D6A35B5C8FE}"/>
                </a:ext>
              </a:extLst>
            </p:cNvPr>
            <p:cNvSpPr txBox="1"/>
            <p:nvPr/>
          </p:nvSpPr>
          <p:spPr>
            <a:xfrm>
              <a:off x="6180244" y="5662777"/>
              <a:ext cx="630223" cy="184666"/>
            </a:xfrm>
            <a:prstGeom prst="rect">
              <a:avLst/>
            </a:prstGeom>
            <a:noFill/>
          </p:spPr>
          <p:txBody>
            <a:bodyPr wrap="square" lIns="0" rIns="0" rtlCol="0">
              <a:spAutoFit/>
            </a:bodyPr>
            <a:lstStyle/>
            <a:p>
              <a:r>
                <a:rPr lang="en-US" sz="600" dirty="0"/>
                <a:t>Indigo</a:t>
              </a:r>
              <a:endParaRPr lang="en-US" sz="600" dirty="0">
                <a:solidFill>
                  <a:schemeClr val="tx1"/>
                </a:solidFill>
              </a:endParaRPr>
            </a:p>
          </p:txBody>
        </p:sp>
        <p:sp>
          <p:nvSpPr>
            <p:cNvPr id="196" name="TextBox 195">
              <a:extLst>
                <a:ext uri="{FF2B5EF4-FFF2-40B4-BE49-F238E27FC236}">
                  <a16:creationId xmlns:a16="http://schemas.microsoft.com/office/drawing/2014/main" id="{1307F021-E250-BC44-A156-97E93EFBD041}"/>
                </a:ext>
              </a:extLst>
            </p:cNvPr>
            <p:cNvSpPr txBox="1"/>
            <p:nvPr/>
          </p:nvSpPr>
          <p:spPr>
            <a:xfrm>
              <a:off x="6180244" y="5451924"/>
              <a:ext cx="630223" cy="184666"/>
            </a:xfrm>
            <a:prstGeom prst="rect">
              <a:avLst/>
            </a:prstGeom>
            <a:noFill/>
          </p:spPr>
          <p:txBody>
            <a:bodyPr wrap="square" lIns="0" rIns="0" rtlCol="0">
              <a:spAutoFit/>
            </a:bodyPr>
            <a:lstStyle/>
            <a:p>
              <a:r>
                <a:rPr lang="en-US" sz="600" dirty="0">
                  <a:solidFill>
                    <a:schemeClr val="tx1"/>
                  </a:solidFill>
                </a:rPr>
                <a:t>Red</a:t>
              </a:r>
            </a:p>
          </p:txBody>
        </p:sp>
        <p:sp>
          <p:nvSpPr>
            <p:cNvPr id="197" name="Rectangle 196">
              <a:extLst>
                <a:ext uri="{FF2B5EF4-FFF2-40B4-BE49-F238E27FC236}">
                  <a16:creationId xmlns:a16="http://schemas.microsoft.com/office/drawing/2014/main" id="{D6E8F370-88B7-B143-BECC-56B2696E26F2}"/>
                </a:ext>
              </a:extLst>
            </p:cNvPr>
            <p:cNvSpPr/>
            <p:nvPr/>
          </p:nvSpPr>
          <p:spPr bwMode="gray">
            <a:xfrm>
              <a:off x="6180244" y="3246253"/>
              <a:ext cx="187184" cy="187184"/>
            </a:xfrm>
            <a:prstGeom prst="rect">
              <a:avLst/>
            </a:prstGeom>
            <a:solidFill>
              <a:srgbClr val="80C7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8" name="Rectangle 197">
              <a:extLst>
                <a:ext uri="{FF2B5EF4-FFF2-40B4-BE49-F238E27FC236}">
                  <a16:creationId xmlns:a16="http://schemas.microsoft.com/office/drawing/2014/main" id="{6777473D-86CB-DC41-A591-538A0820099A}"/>
                </a:ext>
              </a:extLst>
            </p:cNvPr>
            <p:cNvSpPr/>
            <p:nvPr/>
          </p:nvSpPr>
          <p:spPr bwMode="gray">
            <a:xfrm>
              <a:off x="6401763" y="3246253"/>
              <a:ext cx="187184" cy="187184"/>
            </a:xfrm>
            <a:prstGeom prst="rect">
              <a:avLst/>
            </a:prstGeom>
            <a:solidFill>
              <a:srgbClr val="40A4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9" name="Rectangle 198">
              <a:extLst>
                <a:ext uri="{FF2B5EF4-FFF2-40B4-BE49-F238E27FC236}">
                  <a16:creationId xmlns:a16="http://schemas.microsoft.com/office/drawing/2014/main" id="{989B0485-B1FD-0E46-998C-70BF14846660}"/>
                </a:ext>
              </a:extLst>
            </p:cNvPr>
            <p:cNvSpPr/>
            <p:nvPr/>
          </p:nvSpPr>
          <p:spPr bwMode="gray">
            <a:xfrm>
              <a:off x="6623283" y="3246253"/>
              <a:ext cx="187184" cy="187184"/>
            </a:xfrm>
            <a:prstGeom prst="rect">
              <a:avLst/>
            </a:prstGeom>
            <a:solidFill>
              <a:srgbClr val="CCE9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0" name="Rectangle 199">
              <a:extLst>
                <a:ext uri="{FF2B5EF4-FFF2-40B4-BE49-F238E27FC236}">
                  <a16:creationId xmlns:a16="http://schemas.microsoft.com/office/drawing/2014/main" id="{C3488BCE-878D-4A43-AA90-4912A715E8BD}"/>
                </a:ext>
              </a:extLst>
            </p:cNvPr>
            <p:cNvSpPr/>
            <p:nvPr/>
          </p:nvSpPr>
          <p:spPr bwMode="gray">
            <a:xfrm>
              <a:off x="5958724" y="3249161"/>
              <a:ext cx="187184" cy="187184"/>
            </a:xfrm>
            <a:prstGeom prst="rect">
              <a:avLst/>
            </a:prstGeom>
            <a:solidFill>
              <a:srgbClr val="00867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1" name="Rectangle 200">
              <a:extLst>
                <a:ext uri="{FF2B5EF4-FFF2-40B4-BE49-F238E27FC236}">
                  <a16:creationId xmlns:a16="http://schemas.microsoft.com/office/drawing/2014/main" id="{7AB8F119-F5FE-2149-92FB-75F8830718E6}"/>
                </a:ext>
              </a:extLst>
            </p:cNvPr>
            <p:cNvSpPr/>
            <p:nvPr/>
          </p:nvSpPr>
          <p:spPr bwMode="gray">
            <a:xfrm>
              <a:off x="5958724" y="3472953"/>
              <a:ext cx="187184" cy="187184"/>
            </a:xfrm>
            <a:prstGeom prst="rect">
              <a:avLst/>
            </a:prstGeom>
            <a:solidFill>
              <a:srgbClr val="0CEF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2" name="TextBox 201">
              <a:extLst>
                <a:ext uri="{FF2B5EF4-FFF2-40B4-BE49-F238E27FC236}">
                  <a16:creationId xmlns:a16="http://schemas.microsoft.com/office/drawing/2014/main" id="{D4276137-38CE-CE41-8278-45DD99244B1A}"/>
                </a:ext>
              </a:extLst>
            </p:cNvPr>
            <p:cNvSpPr txBox="1"/>
            <p:nvPr/>
          </p:nvSpPr>
          <p:spPr>
            <a:xfrm>
              <a:off x="6179531" y="3472758"/>
              <a:ext cx="630936" cy="184666"/>
            </a:xfrm>
            <a:prstGeom prst="rect">
              <a:avLst/>
            </a:prstGeom>
            <a:noFill/>
          </p:spPr>
          <p:txBody>
            <a:bodyPr wrap="square" lIns="0" rIns="0" rtlCol="0">
              <a:spAutoFit/>
            </a:bodyPr>
            <a:lstStyle/>
            <a:p>
              <a:r>
                <a:rPr lang="en-US" sz="600" dirty="0">
                  <a:solidFill>
                    <a:schemeClr val="tx1"/>
                  </a:solidFill>
                </a:rPr>
                <a:t>Bright Teal</a:t>
              </a:r>
            </a:p>
          </p:txBody>
        </p:sp>
        <p:sp>
          <p:nvSpPr>
            <p:cNvPr id="203" name="Rectangle 202">
              <a:extLst>
                <a:ext uri="{FF2B5EF4-FFF2-40B4-BE49-F238E27FC236}">
                  <a16:creationId xmlns:a16="http://schemas.microsoft.com/office/drawing/2014/main" id="{32FDF16C-E3D9-5A43-B4BA-A2D0BD2547E2}"/>
                </a:ext>
              </a:extLst>
            </p:cNvPr>
            <p:cNvSpPr/>
            <p:nvPr/>
          </p:nvSpPr>
          <p:spPr bwMode="gray">
            <a:xfrm>
              <a:off x="5958724" y="4147323"/>
              <a:ext cx="187184" cy="187184"/>
            </a:xfrm>
            <a:prstGeom prst="rect">
              <a:avLst/>
            </a:prstGeom>
            <a:solidFill>
              <a:srgbClr val="79D8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4" name="TextBox 203">
              <a:extLst>
                <a:ext uri="{FF2B5EF4-FFF2-40B4-BE49-F238E27FC236}">
                  <a16:creationId xmlns:a16="http://schemas.microsoft.com/office/drawing/2014/main" id="{2AF546EF-4A91-2643-AD8A-13B35443E7F5}"/>
                </a:ext>
              </a:extLst>
            </p:cNvPr>
            <p:cNvSpPr txBox="1"/>
            <p:nvPr/>
          </p:nvSpPr>
          <p:spPr>
            <a:xfrm>
              <a:off x="6179531" y="4147128"/>
              <a:ext cx="630936" cy="184666"/>
            </a:xfrm>
            <a:prstGeom prst="rect">
              <a:avLst/>
            </a:prstGeom>
            <a:noFill/>
          </p:spPr>
          <p:txBody>
            <a:bodyPr wrap="square" lIns="0" rIns="0" rtlCol="0">
              <a:spAutoFit/>
            </a:bodyPr>
            <a:lstStyle/>
            <a:p>
              <a:r>
                <a:rPr lang="en-US" sz="600" dirty="0">
                  <a:solidFill>
                    <a:schemeClr val="tx1"/>
                  </a:solidFill>
                </a:rPr>
                <a:t>Bright Green</a:t>
              </a:r>
            </a:p>
          </p:txBody>
        </p:sp>
      </p:grpSp>
    </p:spTree>
    <p:extLst>
      <p:ext uri="{BB962C8B-B14F-4D97-AF65-F5344CB8AC3E}">
        <p14:creationId xmlns:p14="http://schemas.microsoft.com/office/powerpoint/2010/main" val="1987436075"/>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62" r:id="rId4"/>
    <p:sldLayoutId id="2147484263" r:id="rId5"/>
    <p:sldLayoutId id="2147484264" r:id="rId6"/>
    <p:sldLayoutId id="2147484265" r:id="rId7"/>
    <p:sldLayoutId id="2147484266" r:id="rId8"/>
    <p:sldLayoutId id="2147484267" r:id="rId9"/>
    <p:sldLayoutId id="2147484238" r:id="rId10"/>
    <p:sldLayoutId id="2147484239" r:id="rId11"/>
    <p:sldLayoutId id="2147484240" r:id="rId12"/>
    <p:sldLayoutId id="2147484241" r:id="rId13"/>
    <p:sldLayoutId id="2147484242" r:id="rId14"/>
    <p:sldLayoutId id="2147484243" r:id="rId15"/>
    <p:sldLayoutId id="2147484244" r:id="rId16"/>
    <p:sldLayoutId id="2147484245" r:id="rId17"/>
    <p:sldLayoutId id="2147484246" r:id="rId18"/>
    <p:sldLayoutId id="2147484247" r:id="rId19"/>
    <p:sldLayoutId id="2147484248" r:id="rId20"/>
    <p:sldLayoutId id="2147484249" r:id="rId21"/>
    <p:sldLayoutId id="2147484250" r:id="rId22"/>
    <p:sldLayoutId id="2147484251" r:id="rId23"/>
    <p:sldLayoutId id="2147484252" r:id="rId24"/>
    <p:sldLayoutId id="2147484253" r:id="rId25"/>
    <p:sldLayoutId id="2147484254" r:id="rId26"/>
    <p:sldLayoutId id="2147484255" r:id="rId27"/>
    <p:sldLayoutId id="2147484256" r:id="rId28"/>
    <p:sldLayoutId id="2147484257" r:id="rId29"/>
    <p:sldLayoutId id="2147484261" r:id="rId30"/>
    <p:sldLayoutId id="2147484268" r:id="rId31"/>
    <p:sldLayoutId id="2147484269" r:id="rId32"/>
    <p:sldLayoutId id="2147484270" r:id="rId33"/>
    <p:sldLayoutId id="2147484271" r:id="rId34"/>
    <p:sldLayoutId id="2147484272" r:id="rId35"/>
    <p:sldLayoutId id="2147484258" r:id="rId36"/>
    <p:sldLayoutId id="2147484259" r:id="rId37"/>
    <p:sldLayoutId id="2147484260"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8.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8.xml"/><Relationship Id="rId1" Type="http://schemas.openxmlformats.org/officeDocument/2006/relationships/slideLayout" Target="../slideLayouts/slideLayout13.xml"/><Relationship Id="rId4" Type="http://schemas.openxmlformats.org/officeDocument/2006/relationships/image" Target="../media/image34.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hart" Target="../charts/chart9.xml"/><Relationship Id="rId1" Type="http://schemas.openxmlformats.org/officeDocument/2006/relationships/slideLayout" Target="../slideLayouts/slideLayout13.xml"/><Relationship Id="rId4" Type="http://schemas.openxmlformats.org/officeDocument/2006/relationships/image" Target="../media/image39.sv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hart" Target="../charts/chart10.xml"/><Relationship Id="rId1" Type="http://schemas.openxmlformats.org/officeDocument/2006/relationships/slideLayout" Target="../slideLayouts/slideLayout13.xml"/><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hart" Target="../charts/chart11.xml"/><Relationship Id="rId1" Type="http://schemas.openxmlformats.org/officeDocument/2006/relationships/slideLayout" Target="../slideLayouts/slideLayout13.xml"/><Relationship Id="rId4" Type="http://schemas.openxmlformats.org/officeDocument/2006/relationships/image" Target="../media/image39.svg"/></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hyperlink" Target="https://app.smartsheet.com/b/form/2d7601d89bf543c2b56545072349f957?elqTrackId=8d2cf6eea8e648ddb39140a68aec9e20&amp;elqaid=1251&amp;elqat=2" TargetMode="External"/><Relationship Id="rId2" Type="http://schemas.openxmlformats.org/officeDocument/2006/relationships/hyperlink" Target="mailto:marketing.automation@iqvia.com?subject=I%20have%20a%20question%20for%20the%20MA%20Open%20Office%20Hours" TargetMode="Externa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8.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0.sv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2.sv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34.sv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BD520E-4DC3-4998-AD96-3FEAC8F6976F}"/>
              </a:ext>
            </a:extLst>
          </p:cNvPr>
          <p:cNvSpPr>
            <a:spLocks noGrp="1"/>
          </p:cNvSpPr>
          <p:nvPr>
            <p:ph type="body" sz="quarter" idx="10"/>
          </p:nvPr>
        </p:nvSpPr>
        <p:spPr/>
        <p:txBody>
          <a:bodyPr/>
          <a:lstStyle/>
          <a:p>
            <a:r>
              <a:rPr lang="en-US" dirty="0"/>
              <a:t>2022 Top Rankings</a:t>
            </a:r>
          </a:p>
        </p:txBody>
      </p:sp>
      <p:sp>
        <p:nvSpPr>
          <p:cNvPr id="3" name="Title 2">
            <a:extLst>
              <a:ext uri="{FF2B5EF4-FFF2-40B4-BE49-F238E27FC236}">
                <a16:creationId xmlns:a16="http://schemas.microsoft.com/office/drawing/2014/main" id="{AAE81C22-B84F-4B46-B9CC-57C15EEC6061}"/>
              </a:ext>
            </a:extLst>
          </p:cNvPr>
          <p:cNvSpPr>
            <a:spLocks noGrp="1"/>
          </p:cNvSpPr>
          <p:nvPr>
            <p:ph type="ctrTitle"/>
          </p:nvPr>
        </p:nvSpPr>
        <p:spPr/>
        <p:txBody>
          <a:bodyPr/>
          <a:lstStyle/>
          <a:p>
            <a:r>
              <a:rPr lang="en-US" dirty="0"/>
              <a:t>Marketing Operations</a:t>
            </a:r>
          </a:p>
        </p:txBody>
      </p:sp>
      <p:sp>
        <p:nvSpPr>
          <p:cNvPr id="4" name="Subtitle 3">
            <a:extLst>
              <a:ext uri="{FF2B5EF4-FFF2-40B4-BE49-F238E27FC236}">
                <a16:creationId xmlns:a16="http://schemas.microsoft.com/office/drawing/2014/main" id="{29CE1581-6161-427C-B1A8-AB7BAE0EA3CC}"/>
              </a:ext>
            </a:extLst>
          </p:cNvPr>
          <p:cNvSpPr>
            <a:spLocks noGrp="1"/>
          </p:cNvSpPr>
          <p:nvPr>
            <p:ph type="subTitle" idx="1"/>
          </p:nvPr>
        </p:nvSpPr>
        <p:spPr/>
        <p:txBody>
          <a:bodyPr/>
          <a:lstStyle/>
          <a:p>
            <a:r>
              <a:rPr lang="en-US" dirty="0"/>
              <a:t>Kristen Powell</a:t>
            </a:r>
          </a:p>
          <a:p>
            <a:r>
              <a:rPr lang="en-US" dirty="0"/>
              <a:t>March 1, 2023</a:t>
            </a:r>
          </a:p>
        </p:txBody>
      </p:sp>
    </p:spTree>
    <p:extLst>
      <p:ext uri="{BB962C8B-B14F-4D97-AF65-F5344CB8AC3E}">
        <p14:creationId xmlns:p14="http://schemas.microsoft.com/office/powerpoint/2010/main" val="147855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CAA36-E370-4B31-861C-70CC932CD824}"/>
              </a:ext>
            </a:extLst>
          </p:cNvPr>
          <p:cNvSpPr>
            <a:spLocks noGrp="1"/>
          </p:cNvSpPr>
          <p:nvPr>
            <p:ph type="title"/>
          </p:nvPr>
        </p:nvSpPr>
        <p:spPr/>
        <p:txBody>
          <a:bodyPr/>
          <a:lstStyle/>
          <a:p>
            <a:r>
              <a:rPr lang="en-US" dirty="0"/>
              <a:t>Top Campaigns</a:t>
            </a:r>
          </a:p>
        </p:txBody>
      </p:sp>
    </p:spTree>
    <p:extLst>
      <p:ext uri="{BB962C8B-B14F-4D97-AF65-F5344CB8AC3E}">
        <p14:creationId xmlns:p14="http://schemas.microsoft.com/office/powerpoint/2010/main" val="123349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2CEC8C-1445-47CE-ADA7-33BCBD712FE0}"/>
              </a:ext>
            </a:extLst>
          </p:cNvPr>
          <p:cNvSpPr>
            <a:spLocks noGrp="1"/>
          </p:cNvSpPr>
          <p:nvPr>
            <p:ph type="body" sz="quarter" idx="16"/>
          </p:nvPr>
        </p:nvSpPr>
        <p:spPr/>
        <p:txBody>
          <a:bodyPr/>
          <a:lstStyle/>
          <a:p>
            <a:r>
              <a:rPr lang="en-US" dirty="0"/>
              <a:t>NNCs</a:t>
            </a:r>
          </a:p>
        </p:txBody>
      </p:sp>
      <p:sp>
        <p:nvSpPr>
          <p:cNvPr id="4" name="Title 3">
            <a:extLst>
              <a:ext uri="{FF2B5EF4-FFF2-40B4-BE49-F238E27FC236}">
                <a16:creationId xmlns:a16="http://schemas.microsoft.com/office/drawing/2014/main" id="{D79E0378-682E-477B-A1FD-7F1A17B01F3C}"/>
              </a:ext>
            </a:extLst>
          </p:cNvPr>
          <p:cNvSpPr>
            <a:spLocks noGrp="1"/>
          </p:cNvSpPr>
          <p:nvPr>
            <p:ph type="title"/>
          </p:nvPr>
        </p:nvSpPr>
        <p:spPr/>
        <p:txBody>
          <a:bodyPr/>
          <a:lstStyle/>
          <a:p>
            <a:r>
              <a:rPr lang="en-US" dirty="0"/>
              <a:t>Top campaigns bringing in contacts into the database in 2022</a:t>
            </a:r>
          </a:p>
        </p:txBody>
      </p:sp>
      <p:sp>
        <p:nvSpPr>
          <p:cNvPr id="5" name="Footer Placeholder 4">
            <a:extLst>
              <a:ext uri="{FF2B5EF4-FFF2-40B4-BE49-F238E27FC236}">
                <a16:creationId xmlns:a16="http://schemas.microsoft.com/office/drawing/2014/main" id="{95FD51AE-A6BC-48FC-96E4-E36A3B50C837}"/>
              </a:ext>
            </a:extLst>
          </p:cNvPr>
          <p:cNvSpPr>
            <a:spLocks noGrp="1"/>
          </p:cNvSpPr>
          <p:nvPr>
            <p:ph type="ftr" sz="quarter" idx="3"/>
          </p:nvPr>
        </p:nvSpPr>
        <p:spPr/>
        <p:txBody>
          <a:bodyPr/>
          <a:lstStyle/>
          <a:p>
            <a:endParaRPr lang="en-US" dirty="0"/>
          </a:p>
        </p:txBody>
      </p:sp>
      <p:graphicFrame>
        <p:nvGraphicFramePr>
          <p:cNvPr id="9" name="Content Placeholder 7">
            <a:extLst>
              <a:ext uri="{FF2B5EF4-FFF2-40B4-BE49-F238E27FC236}">
                <a16:creationId xmlns:a16="http://schemas.microsoft.com/office/drawing/2014/main" id="{19DADD99-8282-4C90-8087-EBCD17A1455D}"/>
              </a:ext>
            </a:extLst>
          </p:cNvPr>
          <p:cNvGraphicFramePr>
            <a:graphicFrameLocks/>
          </p:cNvGraphicFramePr>
          <p:nvPr>
            <p:extLst>
              <p:ext uri="{D42A27DB-BD31-4B8C-83A1-F6EECF244321}">
                <p14:modId xmlns:p14="http://schemas.microsoft.com/office/powerpoint/2010/main" val="65875053"/>
              </p:ext>
            </p:extLst>
          </p:nvPr>
        </p:nvGraphicFramePr>
        <p:xfrm>
          <a:off x="3294062" y="1701293"/>
          <a:ext cx="7585163" cy="3878014"/>
        </p:xfrm>
        <a:graphic>
          <a:graphicData uri="http://schemas.openxmlformats.org/drawingml/2006/chart">
            <c:chart xmlns:c="http://schemas.openxmlformats.org/drawingml/2006/chart" xmlns:r="http://schemas.openxmlformats.org/officeDocument/2006/relationships" r:id="rId3"/>
          </a:graphicData>
        </a:graphic>
      </p:graphicFrame>
      <p:pic>
        <p:nvPicPr>
          <p:cNvPr id="11" name="Graphic 10" descr="Door Open with solid fill">
            <a:extLst>
              <a:ext uri="{FF2B5EF4-FFF2-40B4-BE49-F238E27FC236}">
                <a16:creationId xmlns:a16="http://schemas.microsoft.com/office/drawing/2014/main" id="{7DDBC2C6-F92C-4004-BDF7-C6957E4D70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7349" y="2821898"/>
            <a:ext cx="1214203" cy="1214203"/>
          </a:xfrm>
          <a:prstGeom prst="rect">
            <a:avLst/>
          </a:prstGeom>
        </p:spPr>
      </p:pic>
    </p:spTree>
    <p:extLst>
      <p:ext uri="{BB962C8B-B14F-4D97-AF65-F5344CB8AC3E}">
        <p14:creationId xmlns:p14="http://schemas.microsoft.com/office/powerpoint/2010/main" val="52785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AC7E9F43-925B-4A51-8FCB-19843621D20F}"/>
              </a:ext>
            </a:extLst>
          </p:cNvPr>
          <p:cNvGraphicFramePr>
            <a:graphicFrameLocks noGrp="1"/>
          </p:cNvGraphicFramePr>
          <p:nvPr>
            <p:ph idx="17"/>
            <p:extLst>
              <p:ext uri="{D42A27DB-BD31-4B8C-83A1-F6EECF244321}">
                <p14:modId xmlns:p14="http://schemas.microsoft.com/office/powerpoint/2010/main" val="1735459536"/>
              </p:ext>
            </p:extLst>
          </p:nvPr>
        </p:nvGraphicFramePr>
        <p:xfrm>
          <a:off x="3888188" y="1484162"/>
          <a:ext cx="7585163" cy="45767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112CEC8C-1445-47CE-ADA7-33BCBD712FE0}"/>
              </a:ext>
            </a:extLst>
          </p:cNvPr>
          <p:cNvSpPr>
            <a:spLocks noGrp="1"/>
          </p:cNvSpPr>
          <p:nvPr>
            <p:ph type="body" sz="quarter" idx="16"/>
          </p:nvPr>
        </p:nvSpPr>
        <p:spPr>
          <a:xfrm>
            <a:off x="151697" y="1081826"/>
            <a:ext cx="11338560" cy="402336"/>
          </a:xfrm>
        </p:spPr>
        <p:txBody>
          <a:bodyPr/>
          <a:lstStyle/>
          <a:p>
            <a:r>
              <a:rPr lang="en-US" dirty="0"/>
              <a:t>Marketing Qualified Leads</a:t>
            </a:r>
          </a:p>
        </p:txBody>
      </p:sp>
      <p:sp>
        <p:nvSpPr>
          <p:cNvPr id="4" name="Title 3">
            <a:extLst>
              <a:ext uri="{FF2B5EF4-FFF2-40B4-BE49-F238E27FC236}">
                <a16:creationId xmlns:a16="http://schemas.microsoft.com/office/drawing/2014/main" id="{D79E0378-682E-477B-A1FD-7F1A17B01F3C}"/>
              </a:ext>
            </a:extLst>
          </p:cNvPr>
          <p:cNvSpPr>
            <a:spLocks noGrp="1"/>
          </p:cNvSpPr>
          <p:nvPr>
            <p:ph type="title"/>
          </p:nvPr>
        </p:nvSpPr>
        <p:spPr>
          <a:xfrm>
            <a:off x="151697" y="259299"/>
            <a:ext cx="12311398" cy="768263"/>
          </a:xfrm>
        </p:spPr>
        <p:txBody>
          <a:bodyPr/>
          <a:lstStyle/>
          <a:p>
            <a:r>
              <a:rPr lang="en-US" dirty="0"/>
              <a:t>Top campaigns bringing in MQLs in 2022 were all US RBU campaigns</a:t>
            </a:r>
          </a:p>
        </p:txBody>
      </p:sp>
      <p:sp>
        <p:nvSpPr>
          <p:cNvPr id="5" name="Footer Placeholder 4">
            <a:extLst>
              <a:ext uri="{FF2B5EF4-FFF2-40B4-BE49-F238E27FC236}">
                <a16:creationId xmlns:a16="http://schemas.microsoft.com/office/drawing/2014/main" id="{95FD51AE-A6BC-48FC-96E4-E36A3B50C837}"/>
              </a:ext>
            </a:extLst>
          </p:cNvPr>
          <p:cNvSpPr>
            <a:spLocks noGrp="1"/>
          </p:cNvSpPr>
          <p:nvPr>
            <p:ph type="ftr" sz="quarter" idx="3"/>
          </p:nvPr>
        </p:nvSpPr>
        <p:spPr/>
        <p:txBody>
          <a:bodyPr/>
          <a:lstStyle/>
          <a:p>
            <a:endParaRPr lang="en-US" dirty="0"/>
          </a:p>
        </p:txBody>
      </p:sp>
      <p:pic>
        <p:nvPicPr>
          <p:cNvPr id="1026" name="Picture 2" descr="United States Map Icons - Free SVG &amp; PNG United States Map Images - Noun  Project">
            <a:extLst>
              <a:ext uri="{FF2B5EF4-FFF2-40B4-BE49-F238E27FC236}">
                <a16:creationId xmlns:a16="http://schemas.microsoft.com/office/drawing/2014/main" id="{0789E5A5-E94E-4A56-A1E5-67F6DA62E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765" y="2722685"/>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14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0F6CC-DB7B-4C1D-8D63-F57FD4BB1D15}"/>
              </a:ext>
            </a:extLst>
          </p:cNvPr>
          <p:cNvSpPr>
            <a:spLocks noGrp="1"/>
          </p:cNvSpPr>
          <p:nvPr>
            <p:ph type="title"/>
          </p:nvPr>
        </p:nvSpPr>
        <p:spPr/>
        <p:txBody>
          <a:bodyPr/>
          <a:lstStyle/>
          <a:p>
            <a:r>
              <a:rPr lang="en-US" dirty="0"/>
              <a:t>Top 10 campaigns generating MQLs by business area</a:t>
            </a:r>
          </a:p>
        </p:txBody>
      </p:sp>
      <p:sp>
        <p:nvSpPr>
          <p:cNvPr id="3" name="Footer Placeholder 2">
            <a:extLst>
              <a:ext uri="{FF2B5EF4-FFF2-40B4-BE49-F238E27FC236}">
                <a16:creationId xmlns:a16="http://schemas.microsoft.com/office/drawing/2014/main" id="{E9D8B6C3-9269-4374-BB67-583F1C5DE8F2}"/>
              </a:ext>
            </a:extLst>
          </p:cNvPr>
          <p:cNvSpPr>
            <a:spLocks noGrp="1"/>
          </p:cNvSpPr>
          <p:nvPr>
            <p:ph type="ftr" sz="quarter" idx="3"/>
          </p:nvPr>
        </p:nvSpPr>
        <p:spPr/>
        <p:txBody>
          <a:bodyPr/>
          <a:lstStyle/>
          <a:p>
            <a:endParaRPr lang="en-US" dirty="0"/>
          </a:p>
        </p:txBody>
      </p:sp>
      <p:graphicFrame>
        <p:nvGraphicFramePr>
          <p:cNvPr id="4" name="Diagram 3">
            <a:extLst>
              <a:ext uri="{FF2B5EF4-FFF2-40B4-BE49-F238E27FC236}">
                <a16:creationId xmlns:a16="http://schemas.microsoft.com/office/drawing/2014/main" id="{CB838D1A-FE72-417C-A2CA-E092FF19424F}"/>
              </a:ext>
            </a:extLst>
          </p:cNvPr>
          <p:cNvGraphicFramePr/>
          <p:nvPr>
            <p:extLst>
              <p:ext uri="{D42A27DB-BD31-4B8C-83A1-F6EECF244321}">
                <p14:modId xmlns:p14="http://schemas.microsoft.com/office/powerpoint/2010/main" val="1716269258"/>
              </p:ext>
            </p:extLst>
          </p:nvPr>
        </p:nvGraphicFramePr>
        <p:xfrm>
          <a:off x="541335" y="1520256"/>
          <a:ext cx="11338559" cy="4410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4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B7125F5-1737-4235-86C6-90D44C246854}"/>
              </a:ext>
            </a:extLst>
          </p:cNvPr>
          <p:cNvGraphicFramePr>
            <a:graphicFrameLocks noGrp="1"/>
          </p:cNvGraphicFramePr>
          <p:nvPr>
            <p:ph idx="1"/>
            <p:extLst>
              <p:ext uri="{D42A27DB-BD31-4B8C-83A1-F6EECF244321}">
                <p14:modId xmlns:p14="http://schemas.microsoft.com/office/powerpoint/2010/main" val="2528414455"/>
              </p:ext>
            </p:extLst>
          </p:nvPr>
        </p:nvGraphicFramePr>
        <p:xfrm>
          <a:off x="1023938" y="1671318"/>
          <a:ext cx="9820275" cy="3336152"/>
        </p:xfrm>
        <a:graphic>
          <a:graphicData uri="http://schemas.openxmlformats.org/drawingml/2006/table">
            <a:tbl>
              <a:tblPr/>
              <a:tblGrid>
                <a:gridCol w="5063769">
                  <a:extLst>
                    <a:ext uri="{9D8B030D-6E8A-4147-A177-3AD203B41FA5}">
                      <a16:colId xmlns:a16="http://schemas.microsoft.com/office/drawing/2014/main" val="1574103431"/>
                    </a:ext>
                  </a:extLst>
                </a:gridCol>
                <a:gridCol w="2213155">
                  <a:extLst>
                    <a:ext uri="{9D8B030D-6E8A-4147-A177-3AD203B41FA5}">
                      <a16:colId xmlns:a16="http://schemas.microsoft.com/office/drawing/2014/main" val="2483284941"/>
                    </a:ext>
                  </a:extLst>
                </a:gridCol>
                <a:gridCol w="2543351">
                  <a:extLst>
                    <a:ext uri="{9D8B030D-6E8A-4147-A177-3AD203B41FA5}">
                      <a16:colId xmlns:a16="http://schemas.microsoft.com/office/drawing/2014/main" val="2618423040"/>
                    </a:ext>
                  </a:extLst>
                </a:gridCol>
              </a:tblGrid>
              <a:tr h="417019">
                <a:tc>
                  <a:txBody>
                    <a:bodyPr/>
                    <a:lstStyle/>
                    <a:p>
                      <a:pPr algn="ctr" fontAlgn="b"/>
                      <a:r>
                        <a:rPr lang="en-US" sz="1800" b="1" i="0" u="none" strike="noStrike" dirty="0">
                          <a:solidFill>
                            <a:srgbClr val="000000"/>
                          </a:solidFill>
                          <a:effectLst/>
                          <a:latin typeface="Calibri" panose="020F0502020204030204" pitchFamily="34" charset="0"/>
                        </a:rPr>
                        <a:t>Campaign</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Channel</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 of MQLs</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8131848"/>
                  </a:ext>
                </a:extLst>
              </a:tr>
              <a:tr h="417019">
                <a:tc>
                  <a:txBody>
                    <a:bodyPr/>
                    <a:lstStyle/>
                    <a:p>
                      <a:pPr algn="l" fontAlgn="b"/>
                      <a:r>
                        <a:rPr lang="en-US" sz="1800" b="0" i="0" u="none" strike="noStrike">
                          <a:solidFill>
                            <a:srgbClr val="000000"/>
                          </a:solidFill>
                          <a:effectLst/>
                          <a:latin typeface="Calibri" panose="020F0502020204030204" pitchFamily="34" charset="0"/>
                        </a:rPr>
                        <a:t>2022_CSMALibrariesMadLog_USCAusa_RL</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Display</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965</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8051185"/>
                  </a:ext>
                </a:extLst>
              </a:tr>
              <a:tr h="417019">
                <a:tc>
                  <a:txBody>
                    <a:bodyPr/>
                    <a:lstStyle/>
                    <a:p>
                      <a:pPr algn="l" fontAlgn="b"/>
                      <a:r>
                        <a:rPr lang="en-US" sz="1800" b="0" i="0" u="none" strike="noStrike">
                          <a:solidFill>
                            <a:srgbClr val="000000"/>
                          </a:solidFill>
                          <a:effectLst/>
                          <a:latin typeface="Calibri" panose="020F0502020204030204" pitchFamily="34" charset="0"/>
                        </a:rPr>
                        <a:t>2022_CPhIWW_GBU_TCS_SD</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Event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322</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292743"/>
                  </a:ext>
                </a:extLst>
              </a:tr>
              <a:tr h="417019">
                <a:tc>
                  <a:txBody>
                    <a:bodyPr/>
                    <a:lstStyle/>
                    <a:p>
                      <a:pPr algn="l" fontAlgn="b"/>
                      <a:r>
                        <a:rPr lang="en-US" sz="1800" b="0" i="0" u="none" strike="noStrike">
                          <a:solidFill>
                            <a:srgbClr val="000000"/>
                          </a:solidFill>
                          <a:effectLst/>
                          <a:latin typeface="Calibri" panose="020F0502020204030204" pitchFamily="34" charset="0"/>
                        </a:rPr>
                        <a:t>2021_iqvia_brand</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Paid Search</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319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1320822"/>
                  </a:ext>
                </a:extLst>
              </a:tr>
              <a:tr h="417019">
                <a:tc>
                  <a:txBody>
                    <a:bodyPr/>
                    <a:lstStyle/>
                    <a:p>
                      <a:pPr algn="l" fontAlgn="b"/>
                      <a:r>
                        <a:rPr lang="en-US" sz="1800" b="0" i="0" u="none" strike="noStrike">
                          <a:solidFill>
                            <a:srgbClr val="000000"/>
                          </a:solidFill>
                          <a:effectLst/>
                          <a:latin typeface="Calibri" panose="020F0502020204030204" pitchFamily="34" charset="0"/>
                        </a:rPr>
                        <a:t>2022_RWELeadGenAds_GBU_RWS_PF</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Paid Social</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290</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0306208"/>
                  </a:ext>
                </a:extLst>
              </a:tr>
              <a:tr h="417019">
                <a:tc>
                  <a:txBody>
                    <a:bodyPr/>
                    <a:lstStyle/>
                    <a:p>
                      <a:pPr algn="l" fontAlgn="b"/>
                      <a:r>
                        <a:rPr lang="en-US" sz="1800" b="0" i="0" u="none" strike="noStrike">
                          <a:solidFill>
                            <a:srgbClr val="000000"/>
                          </a:solidFill>
                          <a:effectLst/>
                          <a:latin typeface="Calibri" panose="020F0502020204030204" pitchFamily="34" charset="0"/>
                        </a:rPr>
                        <a:t>2022_RWHealthEconomicsWbnrMay_USCAusa_RL</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Webinar</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203</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5439753"/>
                  </a:ext>
                </a:extLst>
              </a:tr>
              <a:tr h="417019">
                <a:tc>
                  <a:txBody>
                    <a:bodyPr/>
                    <a:lstStyle/>
                    <a:p>
                      <a:pPr algn="l" fontAlgn="b"/>
                      <a:r>
                        <a:rPr lang="en-US" sz="1800" b="0" i="0" u="none" strike="noStrike">
                          <a:solidFill>
                            <a:srgbClr val="000000"/>
                          </a:solidFill>
                          <a:effectLst/>
                          <a:latin typeface="Calibri" panose="020F0502020204030204" pitchFamily="34" charset="0"/>
                        </a:rPr>
                        <a:t>2022_AIMLinfograpBioPharma_GBU_RWS_JM</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Third Party Provider</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155</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0323217"/>
                  </a:ext>
                </a:extLst>
              </a:tr>
              <a:tr h="417019">
                <a:tc>
                  <a:txBody>
                    <a:bodyPr/>
                    <a:lstStyle/>
                    <a:p>
                      <a:pPr algn="l" fontAlgn="b"/>
                      <a:r>
                        <a:rPr lang="en-US" sz="1800" b="0" i="0" u="none" strike="noStrike">
                          <a:solidFill>
                            <a:srgbClr val="000000"/>
                          </a:solidFill>
                          <a:effectLst/>
                          <a:latin typeface="Calibri" panose="020F0502020204030204" pitchFamily="34" charset="0"/>
                        </a:rPr>
                        <a:t>2022_Q1Nurture_GBU_RWS_CA</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Email</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138</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6092274"/>
                  </a:ext>
                </a:extLst>
              </a:tr>
            </a:tbl>
          </a:graphicData>
        </a:graphic>
      </p:graphicFrame>
      <p:sp>
        <p:nvSpPr>
          <p:cNvPr id="3" name="Title 2">
            <a:extLst>
              <a:ext uri="{FF2B5EF4-FFF2-40B4-BE49-F238E27FC236}">
                <a16:creationId xmlns:a16="http://schemas.microsoft.com/office/drawing/2014/main" id="{3CAA3DFA-205C-41E8-8004-B6AF871D3665}"/>
              </a:ext>
            </a:extLst>
          </p:cNvPr>
          <p:cNvSpPr>
            <a:spLocks noGrp="1"/>
          </p:cNvSpPr>
          <p:nvPr>
            <p:ph type="title"/>
          </p:nvPr>
        </p:nvSpPr>
        <p:spPr/>
        <p:txBody>
          <a:bodyPr/>
          <a:lstStyle/>
          <a:p>
            <a:r>
              <a:rPr lang="en-US" dirty="0"/>
              <a:t>Top campaign by channel</a:t>
            </a:r>
          </a:p>
        </p:txBody>
      </p:sp>
      <p:sp>
        <p:nvSpPr>
          <p:cNvPr id="4" name="Footer Placeholder 3">
            <a:extLst>
              <a:ext uri="{FF2B5EF4-FFF2-40B4-BE49-F238E27FC236}">
                <a16:creationId xmlns:a16="http://schemas.microsoft.com/office/drawing/2014/main" id="{19D10EA1-83D7-40CB-93AC-B0E26D79CB51}"/>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0171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AC7E9F43-925B-4A51-8FCB-19843621D20F}"/>
              </a:ext>
            </a:extLst>
          </p:cNvPr>
          <p:cNvGraphicFramePr>
            <a:graphicFrameLocks noGrp="1"/>
          </p:cNvGraphicFramePr>
          <p:nvPr>
            <p:ph idx="17"/>
            <p:extLst>
              <p:ext uri="{D42A27DB-BD31-4B8C-83A1-F6EECF244321}">
                <p14:modId xmlns:p14="http://schemas.microsoft.com/office/powerpoint/2010/main" val="160497412"/>
              </p:ext>
            </p:extLst>
          </p:nvPr>
        </p:nvGraphicFramePr>
        <p:xfrm>
          <a:off x="2859488" y="1484162"/>
          <a:ext cx="7585163" cy="45767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112CEC8C-1445-47CE-ADA7-33BCBD712FE0}"/>
              </a:ext>
            </a:extLst>
          </p:cNvPr>
          <p:cNvSpPr>
            <a:spLocks noGrp="1"/>
          </p:cNvSpPr>
          <p:nvPr>
            <p:ph type="body" sz="quarter" idx="16"/>
          </p:nvPr>
        </p:nvSpPr>
        <p:spPr>
          <a:xfrm>
            <a:off x="151697" y="1081826"/>
            <a:ext cx="11338560" cy="402336"/>
          </a:xfrm>
        </p:spPr>
        <p:txBody>
          <a:bodyPr/>
          <a:lstStyle/>
          <a:p>
            <a:r>
              <a:rPr lang="en-US" dirty="0"/>
              <a:t>Sales Qualified Leads</a:t>
            </a:r>
          </a:p>
        </p:txBody>
      </p:sp>
      <p:sp>
        <p:nvSpPr>
          <p:cNvPr id="4" name="Title 3">
            <a:extLst>
              <a:ext uri="{FF2B5EF4-FFF2-40B4-BE49-F238E27FC236}">
                <a16:creationId xmlns:a16="http://schemas.microsoft.com/office/drawing/2014/main" id="{D79E0378-682E-477B-A1FD-7F1A17B01F3C}"/>
              </a:ext>
            </a:extLst>
          </p:cNvPr>
          <p:cNvSpPr>
            <a:spLocks noGrp="1"/>
          </p:cNvSpPr>
          <p:nvPr>
            <p:ph type="title"/>
          </p:nvPr>
        </p:nvSpPr>
        <p:spPr>
          <a:xfrm>
            <a:off x="151697" y="259299"/>
            <a:ext cx="12311398" cy="768263"/>
          </a:xfrm>
        </p:spPr>
        <p:txBody>
          <a:bodyPr/>
          <a:lstStyle/>
          <a:p>
            <a:r>
              <a:rPr lang="en-US" dirty="0"/>
              <a:t>Top campaigns bringing in the most SQLs in 2022</a:t>
            </a:r>
          </a:p>
        </p:txBody>
      </p:sp>
      <p:sp>
        <p:nvSpPr>
          <p:cNvPr id="5" name="Footer Placeholder 4">
            <a:extLst>
              <a:ext uri="{FF2B5EF4-FFF2-40B4-BE49-F238E27FC236}">
                <a16:creationId xmlns:a16="http://schemas.microsoft.com/office/drawing/2014/main" id="{95FD51AE-A6BC-48FC-96E4-E36A3B50C837}"/>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32634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AC7E9F43-925B-4A51-8FCB-19843621D20F}"/>
              </a:ext>
            </a:extLst>
          </p:cNvPr>
          <p:cNvGraphicFramePr>
            <a:graphicFrameLocks noGrp="1"/>
          </p:cNvGraphicFramePr>
          <p:nvPr>
            <p:ph idx="17"/>
            <p:extLst>
              <p:ext uri="{D42A27DB-BD31-4B8C-83A1-F6EECF244321}">
                <p14:modId xmlns:p14="http://schemas.microsoft.com/office/powerpoint/2010/main" val="3440439522"/>
              </p:ext>
            </p:extLst>
          </p:nvPr>
        </p:nvGraphicFramePr>
        <p:xfrm>
          <a:off x="2151349" y="1484162"/>
          <a:ext cx="8312094" cy="45767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112CEC8C-1445-47CE-ADA7-33BCBD712FE0}"/>
              </a:ext>
            </a:extLst>
          </p:cNvPr>
          <p:cNvSpPr>
            <a:spLocks noGrp="1"/>
          </p:cNvSpPr>
          <p:nvPr>
            <p:ph type="body" sz="quarter" idx="16"/>
          </p:nvPr>
        </p:nvSpPr>
        <p:spPr>
          <a:xfrm>
            <a:off x="151697" y="1081826"/>
            <a:ext cx="11338560" cy="402336"/>
          </a:xfrm>
        </p:spPr>
        <p:txBody>
          <a:bodyPr/>
          <a:lstStyle/>
          <a:p>
            <a:r>
              <a:rPr lang="en-US" dirty="0"/>
              <a:t>SQL Amount</a:t>
            </a:r>
          </a:p>
        </p:txBody>
      </p:sp>
      <p:sp>
        <p:nvSpPr>
          <p:cNvPr id="4" name="Title 3">
            <a:extLst>
              <a:ext uri="{FF2B5EF4-FFF2-40B4-BE49-F238E27FC236}">
                <a16:creationId xmlns:a16="http://schemas.microsoft.com/office/drawing/2014/main" id="{D79E0378-682E-477B-A1FD-7F1A17B01F3C}"/>
              </a:ext>
            </a:extLst>
          </p:cNvPr>
          <p:cNvSpPr>
            <a:spLocks noGrp="1"/>
          </p:cNvSpPr>
          <p:nvPr>
            <p:ph type="title"/>
          </p:nvPr>
        </p:nvSpPr>
        <p:spPr>
          <a:xfrm>
            <a:off x="151697" y="259299"/>
            <a:ext cx="12311398" cy="768263"/>
          </a:xfrm>
        </p:spPr>
        <p:txBody>
          <a:bodyPr/>
          <a:lstStyle/>
          <a:p>
            <a:r>
              <a:rPr lang="en-US" dirty="0"/>
              <a:t>Top campaigns bringing in the SQLs with the highest amount</a:t>
            </a:r>
          </a:p>
        </p:txBody>
      </p:sp>
      <p:pic>
        <p:nvPicPr>
          <p:cNvPr id="6" name="Graphic 5" descr="Dollar with solid fill">
            <a:extLst>
              <a:ext uri="{FF2B5EF4-FFF2-40B4-BE49-F238E27FC236}">
                <a16:creationId xmlns:a16="http://schemas.microsoft.com/office/drawing/2014/main" id="{607E4388-719F-4A85-908F-E685C92076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75399" y="2807174"/>
            <a:ext cx="914400" cy="914400"/>
          </a:xfrm>
          <a:prstGeom prst="rect">
            <a:avLst/>
          </a:prstGeom>
        </p:spPr>
      </p:pic>
    </p:spTree>
    <p:extLst>
      <p:ext uri="{BB962C8B-B14F-4D97-AF65-F5344CB8AC3E}">
        <p14:creationId xmlns:p14="http://schemas.microsoft.com/office/powerpoint/2010/main" val="273291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CAA36-E370-4B31-861C-70CC932CD824}"/>
              </a:ext>
            </a:extLst>
          </p:cNvPr>
          <p:cNvSpPr>
            <a:spLocks noGrp="1"/>
          </p:cNvSpPr>
          <p:nvPr>
            <p:ph type="title"/>
          </p:nvPr>
        </p:nvSpPr>
        <p:spPr/>
        <p:txBody>
          <a:bodyPr/>
          <a:lstStyle/>
          <a:p>
            <a:r>
              <a:rPr lang="en-US" dirty="0"/>
              <a:t>Top Content</a:t>
            </a:r>
          </a:p>
        </p:txBody>
      </p:sp>
    </p:spTree>
    <p:extLst>
      <p:ext uri="{BB962C8B-B14F-4D97-AF65-F5344CB8AC3E}">
        <p14:creationId xmlns:p14="http://schemas.microsoft.com/office/powerpoint/2010/main" val="389887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AC7E9F43-925B-4A51-8FCB-19843621D20F}"/>
              </a:ext>
            </a:extLst>
          </p:cNvPr>
          <p:cNvGraphicFramePr>
            <a:graphicFrameLocks noGrp="1"/>
          </p:cNvGraphicFramePr>
          <p:nvPr>
            <p:ph idx="17"/>
            <p:extLst>
              <p:ext uri="{D42A27DB-BD31-4B8C-83A1-F6EECF244321}">
                <p14:modId xmlns:p14="http://schemas.microsoft.com/office/powerpoint/2010/main" val="1333455267"/>
              </p:ext>
            </p:extLst>
          </p:nvPr>
        </p:nvGraphicFramePr>
        <p:xfrm>
          <a:off x="3888188" y="1484162"/>
          <a:ext cx="7585163" cy="45767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112CEC8C-1445-47CE-ADA7-33BCBD712FE0}"/>
              </a:ext>
            </a:extLst>
          </p:cNvPr>
          <p:cNvSpPr>
            <a:spLocks noGrp="1"/>
          </p:cNvSpPr>
          <p:nvPr>
            <p:ph type="body" sz="quarter" idx="16"/>
          </p:nvPr>
        </p:nvSpPr>
        <p:spPr>
          <a:xfrm>
            <a:off x="151697" y="1081826"/>
            <a:ext cx="11338560" cy="402336"/>
          </a:xfrm>
        </p:spPr>
        <p:txBody>
          <a:bodyPr/>
          <a:lstStyle/>
          <a:p>
            <a:r>
              <a:rPr lang="en-US" dirty="0"/>
              <a:t>Marketing Qualified Leads</a:t>
            </a:r>
          </a:p>
        </p:txBody>
      </p:sp>
      <p:sp>
        <p:nvSpPr>
          <p:cNvPr id="4" name="Title 3">
            <a:extLst>
              <a:ext uri="{FF2B5EF4-FFF2-40B4-BE49-F238E27FC236}">
                <a16:creationId xmlns:a16="http://schemas.microsoft.com/office/drawing/2014/main" id="{D79E0378-682E-477B-A1FD-7F1A17B01F3C}"/>
              </a:ext>
            </a:extLst>
          </p:cNvPr>
          <p:cNvSpPr>
            <a:spLocks noGrp="1"/>
          </p:cNvSpPr>
          <p:nvPr>
            <p:ph type="title"/>
          </p:nvPr>
        </p:nvSpPr>
        <p:spPr>
          <a:xfrm>
            <a:off x="151697" y="259299"/>
            <a:ext cx="12311398" cy="768263"/>
          </a:xfrm>
        </p:spPr>
        <p:txBody>
          <a:bodyPr/>
          <a:lstStyle/>
          <a:p>
            <a:r>
              <a:rPr lang="en-US" dirty="0"/>
              <a:t>Top iqvia.com pages driving MQLs in 2022</a:t>
            </a:r>
          </a:p>
        </p:txBody>
      </p:sp>
      <p:sp>
        <p:nvSpPr>
          <p:cNvPr id="5" name="Footer Placeholder 4">
            <a:extLst>
              <a:ext uri="{FF2B5EF4-FFF2-40B4-BE49-F238E27FC236}">
                <a16:creationId xmlns:a16="http://schemas.microsoft.com/office/drawing/2014/main" id="{95FD51AE-A6BC-48FC-96E4-E36A3B50C837}"/>
              </a:ext>
            </a:extLst>
          </p:cNvPr>
          <p:cNvSpPr>
            <a:spLocks noGrp="1"/>
          </p:cNvSpPr>
          <p:nvPr>
            <p:ph type="ftr" sz="quarter" idx="3"/>
          </p:nvPr>
        </p:nvSpPr>
        <p:spPr/>
        <p:txBody>
          <a:bodyPr/>
          <a:lstStyle/>
          <a:p>
            <a:endParaRPr lang="en-US" dirty="0"/>
          </a:p>
        </p:txBody>
      </p:sp>
      <p:pic>
        <p:nvPicPr>
          <p:cNvPr id="7" name="Graphic 6" descr="Internet with solid fill">
            <a:extLst>
              <a:ext uri="{FF2B5EF4-FFF2-40B4-BE49-F238E27FC236}">
                <a16:creationId xmlns:a16="http://schemas.microsoft.com/office/drawing/2014/main" id="{C3B372C1-90B9-4507-9B59-69FAA89E9D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73249" y="2714045"/>
            <a:ext cx="1429910" cy="1429910"/>
          </a:xfrm>
          <a:prstGeom prst="rect">
            <a:avLst/>
          </a:prstGeom>
        </p:spPr>
      </p:pic>
    </p:spTree>
    <p:extLst>
      <p:ext uri="{BB962C8B-B14F-4D97-AF65-F5344CB8AC3E}">
        <p14:creationId xmlns:p14="http://schemas.microsoft.com/office/powerpoint/2010/main" val="106949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AC7E9F43-925B-4A51-8FCB-19843621D20F}"/>
              </a:ext>
            </a:extLst>
          </p:cNvPr>
          <p:cNvGraphicFramePr>
            <a:graphicFrameLocks noGrp="1"/>
          </p:cNvGraphicFramePr>
          <p:nvPr>
            <p:ph idx="17"/>
            <p:extLst>
              <p:ext uri="{D42A27DB-BD31-4B8C-83A1-F6EECF244321}">
                <p14:modId xmlns:p14="http://schemas.microsoft.com/office/powerpoint/2010/main" val="2243116101"/>
              </p:ext>
            </p:extLst>
          </p:nvPr>
        </p:nvGraphicFramePr>
        <p:xfrm>
          <a:off x="3905094" y="1484162"/>
          <a:ext cx="7585163" cy="45767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112CEC8C-1445-47CE-ADA7-33BCBD712FE0}"/>
              </a:ext>
            </a:extLst>
          </p:cNvPr>
          <p:cNvSpPr>
            <a:spLocks noGrp="1"/>
          </p:cNvSpPr>
          <p:nvPr>
            <p:ph type="body" sz="quarter" idx="16"/>
          </p:nvPr>
        </p:nvSpPr>
        <p:spPr>
          <a:xfrm>
            <a:off x="151697" y="1081826"/>
            <a:ext cx="11338560" cy="402336"/>
          </a:xfrm>
        </p:spPr>
        <p:txBody>
          <a:bodyPr/>
          <a:lstStyle/>
          <a:p>
            <a:r>
              <a:rPr lang="en-US" dirty="0"/>
              <a:t>Sales Qualified Leads</a:t>
            </a:r>
          </a:p>
        </p:txBody>
      </p:sp>
      <p:sp>
        <p:nvSpPr>
          <p:cNvPr id="4" name="Title 3">
            <a:extLst>
              <a:ext uri="{FF2B5EF4-FFF2-40B4-BE49-F238E27FC236}">
                <a16:creationId xmlns:a16="http://schemas.microsoft.com/office/drawing/2014/main" id="{D79E0378-682E-477B-A1FD-7F1A17B01F3C}"/>
              </a:ext>
            </a:extLst>
          </p:cNvPr>
          <p:cNvSpPr>
            <a:spLocks noGrp="1"/>
          </p:cNvSpPr>
          <p:nvPr>
            <p:ph type="title"/>
          </p:nvPr>
        </p:nvSpPr>
        <p:spPr>
          <a:xfrm>
            <a:off x="151697" y="259299"/>
            <a:ext cx="12311398" cy="768263"/>
          </a:xfrm>
        </p:spPr>
        <p:txBody>
          <a:bodyPr/>
          <a:lstStyle/>
          <a:p>
            <a:r>
              <a:rPr lang="en-US" dirty="0"/>
              <a:t>Top iqvia.com pages driving # of SQLs in 2022</a:t>
            </a:r>
          </a:p>
        </p:txBody>
      </p:sp>
      <p:sp>
        <p:nvSpPr>
          <p:cNvPr id="5" name="Footer Placeholder 4">
            <a:extLst>
              <a:ext uri="{FF2B5EF4-FFF2-40B4-BE49-F238E27FC236}">
                <a16:creationId xmlns:a16="http://schemas.microsoft.com/office/drawing/2014/main" id="{95FD51AE-A6BC-48FC-96E4-E36A3B50C837}"/>
              </a:ext>
            </a:extLst>
          </p:cNvPr>
          <p:cNvSpPr>
            <a:spLocks noGrp="1"/>
          </p:cNvSpPr>
          <p:nvPr>
            <p:ph type="ftr" sz="quarter" idx="3"/>
          </p:nvPr>
        </p:nvSpPr>
        <p:spPr/>
        <p:txBody>
          <a:bodyPr/>
          <a:lstStyle/>
          <a:p>
            <a:endParaRPr lang="en-US" dirty="0"/>
          </a:p>
        </p:txBody>
      </p:sp>
      <p:pic>
        <p:nvPicPr>
          <p:cNvPr id="7" name="Graphic 6" descr="Internet with solid fill">
            <a:extLst>
              <a:ext uri="{FF2B5EF4-FFF2-40B4-BE49-F238E27FC236}">
                <a16:creationId xmlns:a16="http://schemas.microsoft.com/office/drawing/2014/main" id="{C3B372C1-90B9-4507-9B59-69FAA89E9D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73249" y="2714045"/>
            <a:ext cx="1429910" cy="1429910"/>
          </a:xfrm>
          <a:prstGeom prst="rect">
            <a:avLst/>
          </a:prstGeom>
        </p:spPr>
      </p:pic>
    </p:spTree>
    <p:extLst>
      <p:ext uri="{BB962C8B-B14F-4D97-AF65-F5344CB8AC3E}">
        <p14:creationId xmlns:p14="http://schemas.microsoft.com/office/powerpoint/2010/main" val="410125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9356B2-45EA-41A2-8766-878D8EE0E29F}"/>
              </a:ext>
            </a:extLst>
          </p:cNvPr>
          <p:cNvSpPr>
            <a:spLocks noGrp="1"/>
          </p:cNvSpPr>
          <p:nvPr>
            <p:ph idx="1"/>
          </p:nvPr>
        </p:nvSpPr>
        <p:spPr/>
        <p:txBody>
          <a:bodyPr/>
          <a:lstStyle/>
          <a:p>
            <a:r>
              <a:rPr lang="en-US" dirty="0"/>
              <a:t>Welcome</a:t>
            </a:r>
          </a:p>
          <a:p>
            <a:r>
              <a:rPr lang="en-US" dirty="0"/>
              <a:t>2022 Top Rankings</a:t>
            </a:r>
            <a:endParaRPr lang="en-US" i="1" dirty="0"/>
          </a:p>
          <a:p>
            <a:r>
              <a:rPr lang="en-US" dirty="0"/>
              <a:t>Open Q&amp;A/Discussion</a:t>
            </a:r>
          </a:p>
          <a:p>
            <a:endParaRPr lang="en-US" dirty="0"/>
          </a:p>
        </p:txBody>
      </p:sp>
      <p:sp>
        <p:nvSpPr>
          <p:cNvPr id="3" name="Title 2">
            <a:extLst>
              <a:ext uri="{FF2B5EF4-FFF2-40B4-BE49-F238E27FC236}">
                <a16:creationId xmlns:a16="http://schemas.microsoft.com/office/drawing/2014/main" id="{5CD298DF-95AE-49DA-BD6D-D07423CABBB2}"/>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7240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AC7E9F43-925B-4A51-8FCB-19843621D20F}"/>
              </a:ext>
            </a:extLst>
          </p:cNvPr>
          <p:cNvGraphicFramePr>
            <a:graphicFrameLocks noGrp="1"/>
          </p:cNvGraphicFramePr>
          <p:nvPr>
            <p:ph idx="17"/>
            <p:extLst>
              <p:ext uri="{D42A27DB-BD31-4B8C-83A1-F6EECF244321}">
                <p14:modId xmlns:p14="http://schemas.microsoft.com/office/powerpoint/2010/main" val="2211202530"/>
              </p:ext>
            </p:extLst>
          </p:nvPr>
        </p:nvGraphicFramePr>
        <p:xfrm>
          <a:off x="3245136" y="1538426"/>
          <a:ext cx="7585163" cy="45767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112CEC8C-1445-47CE-ADA7-33BCBD712FE0}"/>
              </a:ext>
            </a:extLst>
          </p:cNvPr>
          <p:cNvSpPr>
            <a:spLocks noGrp="1"/>
          </p:cNvSpPr>
          <p:nvPr>
            <p:ph type="body" sz="quarter" idx="16"/>
          </p:nvPr>
        </p:nvSpPr>
        <p:spPr>
          <a:xfrm>
            <a:off x="151697" y="1081826"/>
            <a:ext cx="11338560" cy="402336"/>
          </a:xfrm>
        </p:spPr>
        <p:txBody>
          <a:bodyPr/>
          <a:lstStyle/>
          <a:p>
            <a:r>
              <a:rPr lang="en-US" dirty="0"/>
              <a:t>Sales Qualified Leads</a:t>
            </a:r>
          </a:p>
        </p:txBody>
      </p:sp>
      <p:sp>
        <p:nvSpPr>
          <p:cNvPr id="4" name="Title 3">
            <a:extLst>
              <a:ext uri="{FF2B5EF4-FFF2-40B4-BE49-F238E27FC236}">
                <a16:creationId xmlns:a16="http://schemas.microsoft.com/office/drawing/2014/main" id="{D79E0378-682E-477B-A1FD-7F1A17B01F3C}"/>
              </a:ext>
            </a:extLst>
          </p:cNvPr>
          <p:cNvSpPr>
            <a:spLocks noGrp="1"/>
          </p:cNvSpPr>
          <p:nvPr>
            <p:ph type="title"/>
          </p:nvPr>
        </p:nvSpPr>
        <p:spPr>
          <a:xfrm>
            <a:off x="151697" y="259299"/>
            <a:ext cx="12311398" cy="768263"/>
          </a:xfrm>
        </p:spPr>
        <p:txBody>
          <a:bodyPr/>
          <a:lstStyle/>
          <a:p>
            <a:r>
              <a:rPr lang="en-US" dirty="0"/>
              <a:t>Top iqvia.com pages driving SQL Amount in 2022</a:t>
            </a:r>
          </a:p>
        </p:txBody>
      </p:sp>
      <p:sp>
        <p:nvSpPr>
          <p:cNvPr id="5" name="Footer Placeholder 4">
            <a:extLst>
              <a:ext uri="{FF2B5EF4-FFF2-40B4-BE49-F238E27FC236}">
                <a16:creationId xmlns:a16="http://schemas.microsoft.com/office/drawing/2014/main" id="{95FD51AE-A6BC-48FC-96E4-E36A3B50C837}"/>
              </a:ext>
            </a:extLst>
          </p:cNvPr>
          <p:cNvSpPr>
            <a:spLocks noGrp="1"/>
          </p:cNvSpPr>
          <p:nvPr>
            <p:ph type="ftr" sz="quarter" idx="3"/>
          </p:nvPr>
        </p:nvSpPr>
        <p:spPr/>
        <p:txBody>
          <a:bodyPr/>
          <a:lstStyle/>
          <a:p>
            <a:endParaRPr lang="en-US" dirty="0"/>
          </a:p>
        </p:txBody>
      </p:sp>
      <p:pic>
        <p:nvPicPr>
          <p:cNvPr id="7" name="Graphic 6" descr="Internet with solid fill">
            <a:extLst>
              <a:ext uri="{FF2B5EF4-FFF2-40B4-BE49-F238E27FC236}">
                <a16:creationId xmlns:a16="http://schemas.microsoft.com/office/drawing/2014/main" id="{C3B372C1-90B9-4507-9B59-69FAA89E9D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73249" y="2714045"/>
            <a:ext cx="1429910" cy="1429910"/>
          </a:xfrm>
          <a:prstGeom prst="rect">
            <a:avLst/>
          </a:prstGeom>
        </p:spPr>
      </p:pic>
    </p:spTree>
    <p:extLst>
      <p:ext uri="{BB962C8B-B14F-4D97-AF65-F5344CB8AC3E}">
        <p14:creationId xmlns:p14="http://schemas.microsoft.com/office/powerpoint/2010/main" val="412312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E645-22FB-4873-96EC-0F187973ED30}"/>
              </a:ext>
            </a:extLst>
          </p:cNvPr>
          <p:cNvSpPr>
            <a:spLocks noGrp="1"/>
          </p:cNvSpPr>
          <p:nvPr>
            <p:ph type="title"/>
          </p:nvPr>
        </p:nvSpPr>
        <p:spPr/>
        <p:txBody>
          <a:bodyPr/>
          <a:lstStyle/>
          <a:p>
            <a:r>
              <a:rPr lang="en-US" dirty="0"/>
              <a:t>All channels play a part in different user journeys</a:t>
            </a:r>
          </a:p>
        </p:txBody>
      </p:sp>
      <p:sp>
        <p:nvSpPr>
          <p:cNvPr id="3" name="Footer Placeholder 2">
            <a:extLst>
              <a:ext uri="{FF2B5EF4-FFF2-40B4-BE49-F238E27FC236}">
                <a16:creationId xmlns:a16="http://schemas.microsoft.com/office/drawing/2014/main" id="{56D1E140-E004-44CD-985D-C7100CD86BBE}"/>
              </a:ext>
            </a:extLst>
          </p:cNvPr>
          <p:cNvSpPr>
            <a:spLocks noGrp="1"/>
          </p:cNvSpPr>
          <p:nvPr>
            <p:ph type="ftr" sz="quarter" idx="3"/>
          </p:nvPr>
        </p:nvSpPr>
        <p:spPr/>
        <p:txBody>
          <a:bodyPr/>
          <a:lstStyle/>
          <a:p>
            <a:endParaRPr lang="en-US" dirty="0"/>
          </a:p>
        </p:txBody>
      </p:sp>
      <p:pic>
        <p:nvPicPr>
          <p:cNvPr id="7" name="Picture 6">
            <a:extLst>
              <a:ext uri="{FF2B5EF4-FFF2-40B4-BE49-F238E27FC236}">
                <a16:creationId xmlns:a16="http://schemas.microsoft.com/office/drawing/2014/main" id="{7FD8DF97-BC6C-4452-8E71-16EDE39C123C}"/>
              </a:ext>
            </a:extLst>
          </p:cNvPr>
          <p:cNvPicPr>
            <a:picLocks noChangeAspect="1"/>
          </p:cNvPicPr>
          <p:nvPr/>
        </p:nvPicPr>
        <p:blipFill>
          <a:blip r:embed="rId2"/>
          <a:stretch>
            <a:fillRect/>
          </a:stretch>
        </p:blipFill>
        <p:spPr>
          <a:xfrm>
            <a:off x="137044" y="1690688"/>
            <a:ext cx="6499720" cy="3633384"/>
          </a:xfrm>
          <a:prstGeom prst="rect">
            <a:avLst/>
          </a:prstGeom>
        </p:spPr>
      </p:pic>
      <p:sp>
        <p:nvSpPr>
          <p:cNvPr id="8" name="Arrow: Right 7">
            <a:extLst>
              <a:ext uri="{FF2B5EF4-FFF2-40B4-BE49-F238E27FC236}">
                <a16:creationId xmlns:a16="http://schemas.microsoft.com/office/drawing/2014/main" id="{281DA06C-9514-4F78-A44A-155B1E8AD659}"/>
              </a:ext>
            </a:extLst>
          </p:cNvPr>
          <p:cNvSpPr/>
          <p:nvPr/>
        </p:nvSpPr>
        <p:spPr>
          <a:xfrm>
            <a:off x="6771737" y="3159339"/>
            <a:ext cx="467264" cy="53932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 name="Ribbon: Tilted Up 8">
            <a:extLst>
              <a:ext uri="{FF2B5EF4-FFF2-40B4-BE49-F238E27FC236}">
                <a16:creationId xmlns:a16="http://schemas.microsoft.com/office/drawing/2014/main" id="{E09FD676-2FBD-44C3-A0F3-3EB6E3387038}"/>
              </a:ext>
            </a:extLst>
          </p:cNvPr>
          <p:cNvSpPr/>
          <p:nvPr/>
        </p:nvSpPr>
        <p:spPr>
          <a:xfrm>
            <a:off x="7206732" y="1875264"/>
            <a:ext cx="4726562" cy="3107472"/>
          </a:xfrm>
          <a:prstGeom prst="ribbon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sz="1600" dirty="0"/>
              <a:t>This contact interacted with different channels and ended up becoming an MQL through the RWTP Paid Search campaign. </a:t>
            </a:r>
          </a:p>
          <a:p>
            <a:pPr algn="l"/>
            <a:endParaRPr lang="en-US" sz="1600" dirty="0"/>
          </a:p>
          <a:p>
            <a:pPr algn="l"/>
            <a:r>
              <a:rPr lang="en-US" sz="1600" dirty="0"/>
              <a:t>Resulted in won opportunity </a:t>
            </a:r>
          </a:p>
        </p:txBody>
      </p:sp>
    </p:spTree>
    <p:extLst>
      <p:ext uri="{BB962C8B-B14F-4D97-AF65-F5344CB8AC3E}">
        <p14:creationId xmlns:p14="http://schemas.microsoft.com/office/powerpoint/2010/main" val="319549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579D7-4BF1-4162-A151-A5ED03F5724C}"/>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401401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92DE4A-041B-4D6C-B116-907B3C002682}"/>
              </a:ext>
            </a:extLst>
          </p:cNvPr>
          <p:cNvSpPr>
            <a:spLocks noGrp="1"/>
          </p:cNvSpPr>
          <p:nvPr>
            <p:ph idx="1"/>
          </p:nvPr>
        </p:nvSpPr>
        <p:spPr>
          <a:xfrm>
            <a:off x="384694" y="1286359"/>
            <a:ext cx="5642395" cy="4994125"/>
          </a:xfrm>
        </p:spPr>
        <p:txBody>
          <a:bodyPr/>
          <a:lstStyle/>
          <a:p>
            <a:r>
              <a:rPr lang="en-US" dirty="0"/>
              <a:t>Get your questions answered by the marketing operations team.  Open Office Hours are held monthly with the following agenda:</a:t>
            </a:r>
          </a:p>
          <a:p>
            <a:pPr lvl="1"/>
            <a:r>
              <a:rPr lang="en-US" dirty="0"/>
              <a:t>Learn about a tip or best practice  </a:t>
            </a:r>
          </a:p>
          <a:p>
            <a:pPr lvl="1"/>
            <a:r>
              <a:rPr lang="en-US" dirty="0"/>
              <a:t>Ask a question – Pre-submit your questions </a:t>
            </a:r>
            <a:r>
              <a:rPr lang="en-US" u="sng" dirty="0">
                <a:hlinkClick r:id="rId2"/>
              </a:rPr>
              <a:t>here</a:t>
            </a:r>
            <a:r>
              <a:rPr lang="en-US" u="sng" dirty="0"/>
              <a:t> </a:t>
            </a:r>
            <a:r>
              <a:rPr lang="en-US" dirty="0"/>
              <a:t>or ask during the office hours</a:t>
            </a:r>
            <a:endParaRPr lang="en-US" dirty="0">
              <a:cs typeface="Arial"/>
            </a:endParaRPr>
          </a:p>
          <a:p>
            <a:pPr lvl="1"/>
            <a:r>
              <a:rPr lang="en-US" dirty="0"/>
              <a:t>Learn how to leverage IQVIA’s marketing systems and processes most effectively</a:t>
            </a:r>
            <a:endParaRPr lang="en-US" dirty="0">
              <a:cs typeface="Arial"/>
            </a:endParaRPr>
          </a:p>
          <a:p>
            <a:pPr lvl="1"/>
            <a:endParaRPr lang="en-US" dirty="0"/>
          </a:p>
          <a:p>
            <a:r>
              <a:rPr lang="en-US" b="1" u="sng" dirty="0"/>
              <a:t>Action:</a:t>
            </a:r>
            <a:r>
              <a:rPr lang="en-US" b="1" dirty="0"/>
              <a:t> </a:t>
            </a:r>
            <a:r>
              <a:rPr lang="en-US" dirty="0"/>
              <a:t>Sign up </a:t>
            </a:r>
            <a:r>
              <a:rPr lang="en-US" dirty="0">
                <a:hlinkClick r:id="rId3"/>
              </a:rPr>
              <a:t>here</a:t>
            </a:r>
            <a:r>
              <a:rPr lang="en-US" dirty="0"/>
              <a:t>, if you need to be added to the outlook invite</a:t>
            </a:r>
            <a:endParaRPr lang="en-US" dirty="0">
              <a:cs typeface="Arial"/>
            </a:endParaRPr>
          </a:p>
          <a:p>
            <a:endParaRPr lang="en-GB" dirty="0"/>
          </a:p>
          <a:p>
            <a:r>
              <a:rPr lang="en-US" b="1" u="sng" dirty="0">
                <a:cs typeface="Arial"/>
              </a:rPr>
              <a:t>Reminder: </a:t>
            </a:r>
            <a:r>
              <a:rPr lang="en-US" dirty="0">
                <a:cs typeface="Arial"/>
              </a:rPr>
              <a:t>Save your questions for the end or enter in the chat. We will address as many as we can!</a:t>
            </a:r>
          </a:p>
          <a:p>
            <a:endParaRPr lang="en-US" dirty="0"/>
          </a:p>
        </p:txBody>
      </p:sp>
      <p:sp>
        <p:nvSpPr>
          <p:cNvPr id="3" name="Title 2">
            <a:extLst>
              <a:ext uri="{FF2B5EF4-FFF2-40B4-BE49-F238E27FC236}">
                <a16:creationId xmlns:a16="http://schemas.microsoft.com/office/drawing/2014/main" id="{85281654-2371-4C19-99F8-9A51201CA5E4}"/>
              </a:ext>
            </a:extLst>
          </p:cNvPr>
          <p:cNvSpPr>
            <a:spLocks noGrp="1"/>
          </p:cNvSpPr>
          <p:nvPr>
            <p:ph type="title"/>
          </p:nvPr>
        </p:nvSpPr>
        <p:spPr/>
        <p:txBody>
          <a:bodyPr/>
          <a:lstStyle/>
          <a:p>
            <a:r>
              <a:rPr lang="en-US" dirty="0"/>
              <a:t>Marketing Operations Open Office Hours</a:t>
            </a:r>
          </a:p>
        </p:txBody>
      </p:sp>
      <p:sp>
        <p:nvSpPr>
          <p:cNvPr id="4" name="Footer Placeholder 3">
            <a:extLst>
              <a:ext uri="{FF2B5EF4-FFF2-40B4-BE49-F238E27FC236}">
                <a16:creationId xmlns:a16="http://schemas.microsoft.com/office/drawing/2014/main" id="{B6B7A592-4338-41E1-BA0F-87B5909B5BD3}"/>
              </a:ext>
            </a:extLst>
          </p:cNvPr>
          <p:cNvSpPr>
            <a:spLocks noGrp="1"/>
          </p:cNvSpPr>
          <p:nvPr>
            <p:ph type="ftr" sz="quarter" idx="3"/>
          </p:nvPr>
        </p:nvSpPr>
        <p:spPr/>
        <p:txBody>
          <a:bodyPr/>
          <a:lstStyle/>
          <a:p>
            <a:endParaRPr lang="en-US" dirty="0"/>
          </a:p>
        </p:txBody>
      </p:sp>
      <p:pic>
        <p:nvPicPr>
          <p:cNvPr id="5" name="Picture 4">
            <a:extLst>
              <a:ext uri="{FF2B5EF4-FFF2-40B4-BE49-F238E27FC236}">
                <a16:creationId xmlns:a16="http://schemas.microsoft.com/office/drawing/2014/main" id="{E507CEB0-BA15-48DC-A854-889ABF0F2DE3}"/>
              </a:ext>
            </a:extLst>
          </p:cNvPr>
          <p:cNvPicPr>
            <a:picLocks noChangeAspect="1"/>
          </p:cNvPicPr>
          <p:nvPr/>
        </p:nvPicPr>
        <p:blipFill>
          <a:blip r:embed="rId4"/>
          <a:stretch>
            <a:fillRect/>
          </a:stretch>
        </p:blipFill>
        <p:spPr>
          <a:xfrm>
            <a:off x="6429890" y="1733835"/>
            <a:ext cx="4534533" cy="3620005"/>
          </a:xfrm>
          <a:prstGeom prst="rect">
            <a:avLst/>
          </a:prstGeom>
        </p:spPr>
      </p:pic>
    </p:spTree>
    <p:extLst>
      <p:ext uri="{BB962C8B-B14F-4D97-AF65-F5344CB8AC3E}">
        <p14:creationId xmlns:p14="http://schemas.microsoft.com/office/powerpoint/2010/main" val="320757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C9D48EB4-14C1-4D27-8B1D-083656C6400F}"/>
              </a:ext>
            </a:extLst>
          </p:cNvPr>
          <p:cNvSpPr>
            <a:spLocks noGrp="1"/>
          </p:cNvSpPr>
          <p:nvPr>
            <p:ph type="body" sz="quarter" idx="15"/>
          </p:nvPr>
        </p:nvSpPr>
        <p:spPr>
          <a:xfrm>
            <a:off x="8132062" y="1876358"/>
            <a:ext cx="3840197" cy="4404112"/>
          </a:xfrm>
        </p:spPr>
        <p:txBody>
          <a:bodyPr/>
          <a:lstStyle/>
          <a:p>
            <a:r>
              <a:rPr lang="en-US" sz="1600">
                <a:solidFill>
                  <a:schemeClr val="tx1"/>
                </a:solidFill>
              </a:rPr>
              <a:t>Phase 1: Proof of Concept </a:t>
            </a:r>
            <a:r>
              <a:rPr lang="en-US" sz="1600" b="0" i="1">
                <a:solidFill>
                  <a:schemeClr val="tx1"/>
                </a:solidFill>
              </a:rPr>
              <a:t>(ongoing pilot)</a:t>
            </a:r>
            <a:endParaRPr lang="en-US" sz="1400" b="0" i="1">
              <a:solidFill>
                <a:schemeClr val="tx1"/>
              </a:solidFill>
            </a:endParaRPr>
          </a:p>
          <a:p>
            <a:pPr marL="185738" indent="-185738">
              <a:buFont typeface="Arial" panose="020B0604020202020204" pitchFamily="34" charset="0"/>
              <a:buChar char="•"/>
            </a:pPr>
            <a:r>
              <a:rPr lang="en-US" sz="1400" b="0">
                <a:solidFill>
                  <a:schemeClr val="tx1"/>
                </a:solidFill>
              </a:rPr>
              <a:t>“Beta” version of what a Channel Analytics &amp; Decision Support toolkit could look like</a:t>
            </a:r>
            <a:br>
              <a:rPr lang="en-US" sz="1400" b="0">
                <a:solidFill>
                  <a:schemeClr val="tx1"/>
                </a:solidFill>
              </a:rPr>
            </a:br>
            <a:endParaRPr lang="en-US" sz="1400" b="0">
              <a:solidFill>
                <a:schemeClr val="tx1"/>
              </a:solidFill>
            </a:endParaRPr>
          </a:p>
          <a:p>
            <a:pPr marL="185738" indent="-185738">
              <a:buFont typeface="Arial" panose="020B0604020202020204" pitchFamily="34" charset="0"/>
              <a:buChar char="•"/>
            </a:pPr>
            <a:r>
              <a:rPr lang="en-US" sz="1400" b="0">
                <a:solidFill>
                  <a:schemeClr val="tx1"/>
                </a:solidFill>
              </a:rPr>
              <a:t>Built on top of the data science platform (Cloudera) and piloted with the RWS Marketing team</a:t>
            </a:r>
          </a:p>
          <a:p>
            <a:endParaRPr lang="en-US" sz="1600" b="0">
              <a:solidFill>
                <a:schemeClr val="tx1"/>
              </a:solidFill>
            </a:endParaRPr>
          </a:p>
          <a:p>
            <a:r>
              <a:rPr lang="en-US" sz="1600">
                <a:solidFill>
                  <a:schemeClr val="tx1"/>
                </a:solidFill>
              </a:rPr>
              <a:t>Phase 2: Tool build-out partnering with CIO </a:t>
            </a:r>
            <a:r>
              <a:rPr lang="en-US" sz="1600" b="0" i="1">
                <a:solidFill>
                  <a:schemeClr val="tx1"/>
                </a:solidFill>
              </a:rPr>
              <a:t>(in progress)</a:t>
            </a:r>
            <a:endParaRPr lang="en-US" sz="1400" b="0" i="1">
              <a:solidFill>
                <a:schemeClr val="tx1"/>
              </a:solidFill>
            </a:endParaRPr>
          </a:p>
          <a:p>
            <a:pPr marL="285750" indent="-285750">
              <a:buFont typeface="Arial" panose="020B0604020202020204" pitchFamily="34" charset="0"/>
              <a:buChar char="•"/>
            </a:pPr>
            <a:r>
              <a:rPr lang="en-US" sz="1400" b="0">
                <a:solidFill>
                  <a:schemeClr val="tx1"/>
                </a:solidFill>
              </a:rPr>
              <a:t>Define business requirements for the Enterprise data lake &amp; analytics layer</a:t>
            </a:r>
            <a:br>
              <a:rPr lang="en-US" sz="1400" b="0">
                <a:solidFill>
                  <a:schemeClr val="tx1"/>
                </a:solidFill>
              </a:rPr>
            </a:br>
            <a:endParaRPr lang="en-US" sz="1400" b="0">
              <a:solidFill>
                <a:schemeClr val="tx1"/>
              </a:solidFill>
            </a:endParaRPr>
          </a:p>
          <a:p>
            <a:pPr marL="285750" indent="-285750">
              <a:buFont typeface="Arial" panose="020B0604020202020204" pitchFamily="34" charset="0"/>
              <a:buChar char="•"/>
            </a:pPr>
            <a:r>
              <a:rPr lang="en-US" sz="1400" b="0">
                <a:solidFill>
                  <a:schemeClr val="tx1"/>
                </a:solidFill>
              </a:rPr>
              <a:t>Prioritized POC for Marketing ROI within new platform</a:t>
            </a:r>
          </a:p>
        </p:txBody>
      </p:sp>
      <p:sp>
        <p:nvSpPr>
          <p:cNvPr id="10" name="Espace réservé du texte 9">
            <a:extLst>
              <a:ext uri="{FF2B5EF4-FFF2-40B4-BE49-F238E27FC236}">
                <a16:creationId xmlns:a16="http://schemas.microsoft.com/office/drawing/2014/main" id="{ACEC6FA8-B9D1-43E4-A182-009D53B08675}"/>
              </a:ext>
            </a:extLst>
          </p:cNvPr>
          <p:cNvSpPr>
            <a:spLocks noGrp="1"/>
          </p:cNvSpPr>
          <p:nvPr>
            <p:ph type="body" sz="quarter" idx="16"/>
          </p:nvPr>
        </p:nvSpPr>
        <p:spPr/>
        <p:txBody>
          <a:bodyPr/>
          <a:lstStyle/>
          <a:p>
            <a:r>
              <a:rPr lang="en-US"/>
              <a:t>Taking steps toward targeted, accessible, and timely campaign measurement tools</a:t>
            </a:r>
          </a:p>
        </p:txBody>
      </p:sp>
      <p:sp>
        <p:nvSpPr>
          <p:cNvPr id="4" name="Titre 3">
            <a:extLst>
              <a:ext uri="{FF2B5EF4-FFF2-40B4-BE49-F238E27FC236}">
                <a16:creationId xmlns:a16="http://schemas.microsoft.com/office/drawing/2014/main" id="{A272F8F9-2BE7-44B0-849E-207A0BB2A2D9}"/>
              </a:ext>
            </a:extLst>
          </p:cNvPr>
          <p:cNvSpPr>
            <a:spLocks noGrp="1"/>
          </p:cNvSpPr>
          <p:nvPr>
            <p:ph type="title"/>
          </p:nvPr>
        </p:nvSpPr>
        <p:spPr>
          <a:xfrm>
            <a:off x="384694" y="294468"/>
            <a:ext cx="11725530" cy="768263"/>
          </a:xfrm>
        </p:spPr>
        <p:txBody>
          <a:bodyPr/>
          <a:lstStyle/>
          <a:p>
            <a:r>
              <a:rPr lang="en-US"/>
              <a:t>2022 Marketing Analytics &amp; Decision Support Toolkit POC</a:t>
            </a:r>
          </a:p>
        </p:txBody>
      </p:sp>
      <p:sp>
        <p:nvSpPr>
          <p:cNvPr id="11" name="Footer Placeholder 3">
            <a:extLst>
              <a:ext uri="{FF2B5EF4-FFF2-40B4-BE49-F238E27FC236}">
                <a16:creationId xmlns:a16="http://schemas.microsoft.com/office/drawing/2014/main" id="{273D6C6C-6A16-489A-A3BB-04C7554FE64B}"/>
              </a:ext>
            </a:extLst>
          </p:cNvPr>
          <p:cNvSpPr>
            <a:spLocks noGrp="1"/>
          </p:cNvSpPr>
          <p:nvPr>
            <p:ph type="ftr" sz="quarter" idx="3"/>
          </p:nvPr>
        </p:nvSpPr>
        <p:spPr>
          <a:xfrm>
            <a:off x="384175" y="6388100"/>
            <a:ext cx="9285288" cy="338138"/>
          </a:xfrm>
        </p:spPr>
        <p:txBody>
          <a:bodyPr/>
          <a:lstStyle/>
          <a:p>
            <a:r>
              <a:rPr lang="en-US"/>
              <a:t>IQVIA Confidential. For discussion purposes only. Not approved by management.</a:t>
            </a:r>
          </a:p>
        </p:txBody>
      </p:sp>
      <p:pic>
        <p:nvPicPr>
          <p:cNvPr id="2" name="Picture 2" descr="Graphical user interface, application&#10;&#10;Description automatically generated">
            <a:extLst>
              <a:ext uri="{FF2B5EF4-FFF2-40B4-BE49-F238E27FC236}">
                <a16:creationId xmlns:a16="http://schemas.microsoft.com/office/drawing/2014/main" id="{8A73E861-D542-1071-396E-C2094DDE69D0}"/>
              </a:ext>
            </a:extLst>
          </p:cNvPr>
          <p:cNvPicPr>
            <a:picLocks noChangeAspect="1"/>
          </p:cNvPicPr>
          <p:nvPr/>
        </p:nvPicPr>
        <p:blipFill>
          <a:blip r:embed="rId3"/>
          <a:stretch>
            <a:fillRect/>
          </a:stretch>
        </p:blipFill>
        <p:spPr>
          <a:xfrm>
            <a:off x="2662969" y="2663750"/>
            <a:ext cx="5329791" cy="2631682"/>
          </a:xfrm>
          <a:prstGeom prst="rect">
            <a:avLst/>
          </a:prstGeom>
        </p:spPr>
      </p:pic>
      <p:pic>
        <p:nvPicPr>
          <p:cNvPr id="3" name="Picture 4">
            <a:extLst>
              <a:ext uri="{FF2B5EF4-FFF2-40B4-BE49-F238E27FC236}">
                <a16:creationId xmlns:a16="http://schemas.microsoft.com/office/drawing/2014/main" id="{5A67FE85-5E2C-3373-1F8C-7E7A410622B4}"/>
              </a:ext>
            </a:extLst>
          </p:cNvPr>
          <p:cNvPicPr>
            <a:picLocks noChangeAspect="1"/>
          </p:cNvPicPr>
          <p:nvPr/>
        </p:nvPicPr>
        <p:blipFill>
          <a:blip r:embed="rId4"/>
          <a:stretch>
            <a:fillRect/>
          </a:stretch>
        </p:blipFill>
        <p:spPr>
          <a:xfrm>
            <a:off x="384175" y="2474270"/>
            <a:ext cx="2167054" cy="3101101"/>
          </a:xfrm>
          <a:prstGeom prst="rect">
            <a:avLst/>
          </a:prstGeom>
        </p:spPr>
      </p:pic>
      <p:sp>
        <p:nvSpPr>
          <p:cNvPr id="5" name="TextBox 4">
            <a:extLst>
              <a:ext uri="{FF2B5EF4-FFF2-40B4-BE49-F238E27FC236}">
                <a16:creationId xmlns:a16="http://schemas.microsoft.com/office/drawing/2014/main" id="{9DCE2640-3D52-4094-BF08-C5AD6B41E2A0}"/>
              </a:ext>
            </a:extLst>
          </p:cNvPr>
          <p:cNvSpPr txBox="1"/>
          <p:nvPr/>
        </p:nvSpPr>
        <p:spPr>
          <a:xfrm>
            <a:off x="536896" y="1816845"/>
            <a:ext cx="5345822" cy="338554"/>
          </a:xfrm>
          <a:prstGeom prst="rect">
            <a:avLst/>
          </a:prstGeom>
          <a:noFill/>
        </p:spPr>
        <p:txBody>
          <a:bodyPr wrap="none" rtlCol="0">
            <a:spAutoFit/>
          </a:bodyPr>
          <a:lstStyle/>
          <a:p>
            <a:r>
              <a:rPr lang="en-US" sz="1600">
                <a:solidFill>
                  <a:schemeClr val="tx2"/>
                </a:solidFill>
              </a:rPr>
              <a:t>Partnered with Real World Solutions as Proof of Concept</a:t>
            </a:r>
          </a:p>
        </p:txBody>
      </p:sp>
    </p:spTree>
    <p:extLst>
      <p:ext uri="{BB962C8B-B14F-4D97-AF65-F5344CB8AC3E}">
        <p14:creationId xmlns:p14="http://schemas.microsoft.com/office/powerpoint/2010/main" val="210716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CAA36-E370-4B31-861C-70CC932CD824}"/>
              </a:ext>
            </a:extLst>
          </p:cNvPr>
          <p:cNvSpPr>
            <a:spLocks noGrp="1"/>
          </p:cNvSpPr>
          <p:nvPr>
            <p:ph type="title"/>
          </p:nvPr>
        </p:nvSpPr>
        <p:spPr/>
        <p:txBody>
          <a:bodyPr/>
          <a:lstStyle/>
          <a:p>
            <a:r>
              <a:rPr lang="en-US" dirty="0"/>
              <a:t>Top Channels</a:t>
            </a:r>
          </a:p>
        </p:txBody>
      </p:sp>
    </p:spTree>
    <p:extLst>
      <p:ext uri="{BB962C8B-B14F-4D97-AF65-F5344CB8AC3E}">
        <p14:creationId xmlns:p14="http://schemas.microsoft.com/office/powerpoint/2010/main" val="355535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2CEC8C-1445-47CE-ADA7-33BCBD712FE0}"/>
              </a:ext>
            </a:extLst>
          </p:cNvPr>
          <p:cNvSpPr>
            <a:spLocks noGrp="1"/>
          </p:cNvSpPr>
          <p:nvPr>
            <p:ph type="body" sz="quarter" idx="16"/>
          </p:nvPr>
        </p:nvSpPr>
        <p:spPr/>
        <p:txBody>
          <a:bodyPr/>
          <a:lstStyle/>
          <a:p>
            <a:r>
              <a:rPr lang="en-US" dirty="0"/>
              <a:t>NNCs</a:t>
            </a:r>
          </a:p>
        </p:txBody>
      </p:sp>
      <p:sp>
        <p:nvSpPr>
          <p:cNvPr id="4" name="Title 3">
            <a:extLst>
              <a:ext uri="{FF2B5EF4-FFF2-40B4-BE49-F238E27FC236}">
                <a16:creationId xmlns:a16="http://schemas.microsoft.com/office/drawing/2014/main" id="{D79E0378-682E-477B-A1FD-7F1A17B01F3C}"/>
              </a:ext>
            </a:extLst>
          </p:cNvPr>
          <p:cNvSpPr>
            <a:spLocks noGrp="1"/>
          </p:cNvSpPr>
          <p:nvPr>
            <p:ph type="title"/>
          </p:nvPr>
        </p:nvSpPr>
        <p:spPr/>
        <p:txBody>
          <a:bodyPr/>
          <a:lstStyle/>
          <a:p>
            <a:r>
              <a:rPr lang="en-US" dirty="0"/>
              <a:t>Top sources bringing in contacts into the database in 2022</a:t>
            </a:r>
          </a:p>
        </p:txBody>
      </p:sp>
      <p:sp>
        <p:nvSpPr>
          <p:cNvPr id="5" name="Footer Placeholder 4">
            <a:extLst>
              <a:ext uri="{FF2B5EF4-FFF2-40B4-BE49-F238E27FC236}">
                <a16:creationId xmlns:a16="http://schemas.microsoft.com/office/drawing/2014/main" id="{95FD51AE-A6BC-48FC-96E4-E36A3B50C837}"/>
              </a:ext>
            </a:extLst>
          </p:cNvPr>
          <p:cNvSpPr>
            <a:spLocks noGrp="1"/>
          </p:cNvSpPr>
          <p:nvPr>
            <p:ph type="ftr" sz="quarter" idx="3"/>
          </p:nvPr>
        </p:nvSpPr>
        <p:spPr/>
        <p:txBody>
          <a:bodyPr/>
          <a:lstStyle/>
          <a:p>
            <a:endParaRPr lang="en-US" dirty="0"/>
          </a:p>
        </p:txBody>
      </p:sp>
      <p:graphicFrame>
        <p:nvGraphicFramePr>
          <p:cNvPr id="9" name="Content Placeholder 7">
            <a:extLst>
              <a:ext uri="{FF2B5EF4-FFF2-40B4-BE49-F238E27FC236}">
                <a16:creationId xmlns:a16="http://schemas.microsoft.com/office/drawing/2014/main" id="{19DADD99-8282-4C90-8087-EBCD17A1455D}"/>
              </a:ext>
            </a:extLst>
          </p:cNvPr>
          <p:cNvGraphicFramePr>
            <a:graphicFrameLocks/>
          </p:cNvGraphicFramePr>
          <p:nvPr>
            <p:extLst>
              <p:ext uri="{D42A27DB-BD31-4B8C-83A1-F6EECF244321}">
                <p14:modId xmlns:p14="http://schemas.microsoft.com/office/powerpoint/2010/main" val="4274604048"/>
              </p:ext>
            </p:extLst>
          </p:nvPr>
        </p:nvGraphicFramePr>
        <p:xfrm>
          <a:off x="2961552" y="1618166"/>
          <a:ext cx="7585163" cy="4576762"/>
        </p:xfrm>
        <a:graphic>
          <a:graphicData uri="http://schemas.openxmlformats.org/drawingml/2006/chart">
            <c:chart xmlns:c="http://schemas.openxmlformats.org/drawingml/2006/chart" xmlns:r="http://schemas.openxmlformats.org/officeDocument/2006/relationships" r:id="rId3"/>
          </a:graphicData>
        </a:graphic>
      </p:graphicFrame>
      <p:pic>
        <p:nvPicPr>
          <p:cNvPr id="11" name="Graphic 10" descr="Door Open with solid fill">
            <a:extLst>
              <a:ext uri="{FF2B5EF4-FFF2-40B4-BE49-F238E27FC236}">
                <a16:creationId xmlns:a16="http://schemas.microsoft.com/office/drawing/2014/main" id="{7DDBC2C6-F92C-4004-BDF7-C6957E4D70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7349" y="2821898"/>
            <a:ext cx="1214203" cy="1214203"/>
          </a:xfrm>
          <a:prstGeom prst="rect">
            <a:avLst/>
          </a:prstGeom>
        </p:spPr>
      </p:pic>
    </p:spTree>
    <p:extLst>
      <p:ext uri="{BB962C8B-B14F-4D97-AF65-F5344CB8AC3E}">
        <p14:creationId xmlns:p14="http://schemas.microsoft.com/office/powerpoint/2010/main" val="68921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AC7E9F43-925B-4A51-8FCB-19843621D20F}"/>
              </a:ext>
            </a:extLst>
          </p:cNvPr>
          <p:cNvGraphicFramePr>
            <a:graphicFrameLocks noGrp="1"/>
          </p:cNvGraphicFramePr>
          <p:nvPr>
            <p:ph idx="17"/>
            <p:extLst>
              <p:ext uri="{D42A27DB-BD31-4B8C-83A1-F6EECF244321}">
                <p14:modId xmlns:p14="http://schemas.microsoft.com/office/powerpoint/2010/main" val="668618403"/>
              </p:ext>
            </p:extLst>
          </p:nvPr>
        </p:nvGraphicFramePr>
        <p:xfrm>
          <a:off x="4214191" y="1428963"/>
          <a:ext cx="6388363" cy="457676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112CEC8C-1445-47CE-ADA7-33BCBD712FE0}"/>
              </a:ext>
            </a:extLst>
          </p:cNvPr>
          <p:cNvSpPr>
            <a:spLocks noGrp="1"/>
          </p:cNvSpPr>
          <p:nvPr>
            <p:ph type="body" sz="quarter" idx="16"/>
          </p:nvPr>
        </p:nvSpPr>
        <p:spPr/>
        <p:txBody>
          <a:bodyPr/>
          <a:lstStyle/>
          <a:p>
            <a:r>
              <a:rPr lang="en-US" dirty="0"/>
              <a:t>MQL task to accepted MQL</a:t>
            </a:r>
          </a:p>
        </p:txBody>
      </p:sp>
      <p:sp>
        <p:nvSpPr>
          <p:cNvPr id="4" name="Title 3">
            <a:extLst>
              <a:ext uri="{FF2B5EF4-FFF2-40B4-BE49-F238E27FC236}">
                <a16:creationId xmlns:a16="http://schemas.microsoft.com/office/drawing/2014/main" id="{D79E0378-682E-477B-A1FD-7F1A17B01F3C}"/>
              </a:ext>
            </a:extLst>
          </p:cNvPr>
          <p:cNvSpPr>
            <a:spLocks noGrp="1"/>
          </p:cNvSpPr>
          <p:nvPr>
            <p:ph type="title"/>
          </p:nvPr>
        </p:nvSpPr>
        <p:spPr/>
        <p:txBody>
          <a:bodyPr/>
          <a:lstStyle/>
          <a:p>
            <a:r>
              <a:rPr lang="en-US" dirty="0"/>
              <a:t>Events had the highest MQL acceptance rate in 2022</a:t>
            </a:r>
          </a:p>
        </p:txBody>
      </p:sp>
      <p:sp>
        <p:nvSpPr>
          <p:cNvPr id="5" name="Footer Placeholder 4">
            <a:extLst>
              <a:ext uri="{FF2B5EF4-FFF2-40B4-BE49-F238E27FC236}">
                <a16:creationId xmlns:a16="http://schemas.microsoft.com/office/drawing/2014/main" id="{95FD51AE-A6BC-48FC-96E4-E36A3B50C837}"/>
              </a:ext>
            </a:extLst>
          </p:cNvPr>
          <p:cNvSpPr>
            <a:spLocks noGrp="1"/>
          </p:cNvSpPr>
          <p:nvPr>
            <p:ph type="ftr" sz="quarter" idx="3"/>
          </p:nvPr>
        </p:nvSpPr>
        <p:spPr/>
        <p:txBody>
          <a:bodyPr/>
          <a:lstStyle/>
          <a:p>
            <a:endParaRPr lang="en-US" dirty="0"/>
          </a:p>
        </p:txBody>
      </p:sp>
      <p:pic>
        <p:nvPicPr>
          <p:cNvPr id="10" name="Graphic 9" descr="Monthly calendar with solid fill">
            <a:extLst>
              <a:ext uri="{FF2B5EF4-FFF2-40B4-BE49-F238E27FC236}">
                <a16:creationId xmlns:a16="http://schemas.microsoft.com/office/drawing/2014/main" id="{AC410DC1-D7E7-41A5-8FCA-F4F93C54CD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88219" y="2568801"/>
            <a:ext cx="1509422" cy="1509422"/>
          </a:xfrm>
          <a:prstGeom prst="rect">
            <a:avLst/>
          </a:prstGeom>
        </p:spPr>
      </p:pic>
    </p:spTree>
    <p:extLst>
      <p:ext uri="{BB962C8B-B14F-4D97-AF65-F5344CB8AC3E}">
        <p14:creationId xmlns:p14="http://schemas.microsoft.com/office/powerpoint/2010/main" val="70895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AC7E9F43-925B-4A51-8FCB-19843621D20F}"/>
              </a:ext>
            </a:extLst>
          </p:cNvPr>
          <p:cNvGraphicFramePr>
            <a:graphicFrameLocks noGrp="1"/>
          </p:cNvGraphicFramePr>
          <p:nvPr>
            <p:ph idx="17"/>
            <p:extLst>
              <p:ext uri="{D42A27DB-BD31-4B8C-83A1-F6EECF244321}">
                <p14:modId xmlns:p14="http://schemas.microsoft.com/office/powerpoint/2010/main" val="3577647745"/>
              </p:ext>
            </p:extLst>
          </p:nvPr>
        </p:nvGraphicFramePr>
        <p:xfrm>
          <a:off x="5231958" y="1503257"/>
          <a:ext cx="6388363" cy="457676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112CEC8C-1445-47CE-ADA7-33BCBD712FE0}"/>
              </a:ext>
            </a:extLst>
          </p:cNvPr>
          <p:cNvSpPr>
            <a:spLocks noGrp="1"/>
          </p:cNvSpPr>
          <p:nvPr>
            <p:ph type="body" sz="quarter" idx="16"/>
          </p:nvPr>
        </p:nvSpPr>
        <p:spPr/>
        <p:txBody>
          <a:bodyPr/>
          <a:lstStyle/>
          <a:p>
            <a:r>
              <a:rPr lang="en-US" dirty="0"/>
              <a:t>MQL to SQL conversion</a:t>
            </a:r>
          </a:p>
        </p:txBody>
      </p:sp>
      <p:sp>
        <p:nvSpPr>
          <p:cNvPr id="4" name="Title 3">
            <a:extLst>
              <a:ext uri="{FF2B5EF4-FFF2-40B4-BE49-F238E27FC236}">
                <a16:creationId xmlns:a16="http://schemas.microsoft.com/office/drawing/2014/main" id="{D79E0378-682E-477B-A1FD-7F1A17B01F3C}"/>
              </a:ext>
            </a:extLst>
          </p:cNvPr>
          <p:cNvSpPr>
            <a:spLocks noGrp="1"/>
          </p:cNvSpPr>
          <p:nvPr>
            <p:ph type="title"/>
          </p:nvPr>
        </p:nvSpPr>
        <p:spPr/>
        <p:txBody>
          <a:bodyPr/>
          <a:lstStyle/>
          <a:p>
            <a:r>
              <a:rPr lang="en-US" dirty="0"/>
              <a:t>Organic and paid search had the highest conversion rate in 2022</a:t>
            </a:r>
          </a:p>
        </p:txBody>
      </p:sp>
      <p:sp>
        <p:nvSpPr>
          <p:cNvPr id="5" name="Footer Placeholder 4">
            <a:extLst>
              <a:ext uri="{FF2B5EF4-FFF2-40B4-BE49-F238E27FC236}">
                <a16:creationId xmlns:a16="http://schemas.microsoft.com/office/drawing/2014/main" id="{95FD51AE-A6BC-48FC-96E4-E36A3B50C837}"/>
              </a:ext>
            </a:extLst>
          </p:cNvPr>
          <p:cNvSpPr>
            <a:spLocks noGrp="1"/>
          </p:cNvSpPr>
          <p:nvPr>
            <p:ph type="ftr" sz="quarter" idx="3"/>
          </p:nvPr>
        </p:nvSpPr>
        <p:spPr/>
        <p:txBody>
          <a:bodyPr/>
          <a:lstStyle/>
          <a:p>
            <a:endParaRPr lang="en-US" dirty="0"/>
          </a:p>
        </p:txBody>
      </p:sp>
      <p:pic>
        <p:nvPicPr>
          <p:cNvPr id="9" name="Graphic 8" descr="Magnifying glass with solid fill">
            <a:extLst>
              <a:ext uri="{FF2B5EF4-FFF2-40B4-BE49-F238E27FC236}">
                <a16:creationId xmlns:a16="http://schemas.microsoft.com/office/drawing/2014/main" id="{75F32B8D-0527-4799-9EF1-412C93C3BE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09638" y="2731917"/>
            <a:ext cx="1167516" cy="1167516"/>
          </a:xfrm>
          <a:prstGeom prst="rect">
            <a:avLst/>
          </a:prstGeom>
        </p:spPr>
      </p:pic>
    </p:spTree>
    <p:extLst>
      <p:ext uri="{BB962C8B-B14F-4D97-AF65-F5344CB8AC3E}">
        <p14:creationId xmlns:p14="http://schemas.microsoft.com/office/powerpoint/2010/main" val="206673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2CEC8C-1445-47CE-ADA7-33BCBD712FE0}"/>
              </a:ext>
            </a:extLst>
          </p:cNvPr>
          <p:cNvSpPr>
            <a:spLocks noGrp="1"/>
          </p:cNvSpPr>
          <p:nvPr>
            <p:ph type="body" sz="quarter" idx="16"/>
          </p:nvPr>
        </p:nvSpPr>
        <p:spPr/>
        <p:txBody>
          <a:bodyPr/>
          <a:lstStyle/>
          <a:p>
            <a:r>
              <a:rPr lang="en-US" dirty="0"/>
              <a:t>SQL Amount</a:t>
            </a:r>
          </a:p>
        </p:txBody>
      </p:sp>
      <p:sp>
        <p:nvSpPr>
          <p:cNvPr id="4" name="Title 3">
            <a:extLst>
              <a:ext uri="{FF2B5EF4-FFF2-40B4-BE49-F238E27FC236}">
                <a16:creationId xmlns:a16="http://schemas.microsoft.com/office/drawing/2014/main" id="{D79E0378-682E-477B-A1FD-7F1A17B01F3C}"/>
              </a:ext>
            </a:extLst>
          </p:cNvPr>
          <p:cNvSpPr>
            <a:spLocks noGrp="1"/>
          </p:cNvSpPr>
          <p:nvPr>
            <p:ph type="title"/>
          </p:nvPr>
        </p:nvSpPr>
        <p:spPr/>
        <p:txBody>
          <a:bodyPr/>
          <a:lstStyle/>
          <a:p>
            <a:r>
              <a:rPr lang="en-US" dirty="0"/>
              <a:t>Top channels by SQL Amount</a:t>
            </a:r>
          </a:p>
        </p:txBody>
      </p:sp>
      <p:graphicFrame>
        <p:nvGraphicFramePr>
          <p:cNvPr id="9" name="Content Placeholder 7">
            <a:extLst>
              <a:ext uri="{FF2B5EF4-FFF2-40B4-BE49-F238E27FC236}">
                <a16:creationId xmlns:a16="http://schemas.microsoft.com/office/drawing/2014/main" id="{19DADD99-8282-4C90-8087-EBCD17A1455D}"/>
              </a:ext>
            </a:extLst>
          </p:cNvPr>
          <p:cNvGraphicFramePr>
            <a:graphicFrameLocks/>
          </p:cNvGraphicFramePr>
          <p:nvPr>
            <p:extLst>
              <p:ext uri="{D42A27DB-BD31-4B8C-83A1-F6EECF244321}">
                <p14:modId xmlns:p14="http://schemas.microsoft.com/office/powerpoint/2010/main" val="1084294816"/>
              </p:ext>
            </p:extLst>
          </p:nvPr>
        </p:nvGraphicFramePr>
        <p:xfrm>
          <a:off x="3215994" y="1484162"/>
          <a:ext cx="7585163" cy="4576762"/>
        </p:xfrm>
        <a:graphic>
          <a:graphicData uri="http://schemas.openxmlformats.org/drawingml/2006/chart">
            <c:chart xmlns:c="http://schemas.openxmlformats.org/drawingml/2006/chart" xmlns:r="http://schemas.openxmlformats.org/officeDocument/2006/relationships" r:id="rId3"/>
          </a:graphicData>
        </a:graphic>
      </p:graphicFrame>
      <p:pic>
        <p:nvPicPr>
          <p:cNvPr id="6" name="Graphic 5" descr="Dollar with solid fill">
            <a:extLst>
              <a:ext uri="{FF2B5EF4-FFF2-40B4-BE49-F238E27FC236}">
                <a16:creationId xmlns:a16="http://schemas.microsoft.com/office/drawing/2014/main" id="{25A36017-CAB8-45D2-BF53-B326E56213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4365" y="2858143"/>
            <a:ext cx="914400" cy="914400"/>
          </a:xfrm>
          <a:prstGeom prst="rect">
            <a:avLst/>
          </a:prstGeom>
        </p:spPr>
      </p:pic>
    </p:spTree>
    <p:extLst>
      <p:ext uri="{BB962C8B-B14F-4D97-AF65-F5344CB8AC3E}">
        <p14:creationId xmlns:p14="http://schemas.microsoft.com/office/powerpoint/2010/main" val="52432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QVIA 2023">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 2023" id="{8105F4E0-84F8-49C2-8930-D87D88A6B6D8}" vid="{BA5EEFA0-96FD-4AB5-8619-A3A9771E33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CheckIn_x0020_Workflow xmlns="a60e5538-65d5-40b2-995c-731e9579326c">
      <Url xsi:nil="true"/>
      <Description xsi:nil="true"/>
    </CheckIn_x0020_Workflow>
    <lcf76f155ced4ddcb4097134ff3c332f xmlns="a60e5538-65d5-40b2-995c-731e9579326c">
      <Terms xmlns="http://schemas.microsoft.com/office/infopath/2007/PartnerControls"/>
    </lcf76f155ced4ddcb4097134ff3c332f>
    <yeak xmlns="a60e5538-65d5-40b2-995c-731e9579326c" xsi:nil="true"/>
    <TaxCatchAll xmlns="fbbcf6ee-9fbd-400c-b917-9fe3efcb3dea"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1179F2CDC03045B7E27BFA7E2C1985" ma:contentTypeVersion="31" ma:contentTypeDescription="Create a new document." ma:contentTypeScope="" ma:versionID="6289f77af765a646130179ea2023c1d7">
  <xsd:schema xmlns:xsd="http://www.w3.org/2001/XMLSchema" xmlns:xs="http://www.w3.org/2001/XMLSchema" xmlns:p="http://schemas.microsoft.com/office/2006/metadata/properties" xmlns:ns1="http://schemas.microsoft.com/sharepoint/v3" xmlns:ns2="58efb1c5-837f-45ae-93da-6370a20ee6c7" xmlns:ns3="a60e5538-65d5-40b2-995c-731e9579326c" xmlns:ns4="fbbcf6ee-9fbd-400c-b917-9fe3efcb3dea" targetNamespace="http://schemas.microsoft.com/office/2006/metadata/properties" ma:root="true" ma:fieldsID="8b543bf8c82d76bdfc73f6100ababee5" ns1:_="" ns2:_="" ns3:_="" ns4:_="">
    <xsd:import namespace="http://schemas.microsoft.com/sharepoint/v3"/>
    <xsd:import namespace="58efb1c5-837f-45ae-93da-6370a20ee6c7"/>
    <xsd:import namespace="a60e5538-65d5-40b2-995c-731e9579326c"/>
    <xsd:import namespace="fbbcf6ee-9fbd-400c-b917-9fe3efcb3dea"/>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CheckIn_x0020_Workflow" minOccurs="0"/>
                <xsd:element ref="ns3:MediaServiceMetadata" minOccurs="0"/>
                <xsd:element ref="ns3:MediaServiceFastMetadata" minOccurs="0"/>
                <xsd:element ref="ns3:MediaServiceDateTaken" minOccurs="0"/>
                <xsd:element ref="ns3:yeak" minOccurs="0"/>
                <xsd:element ref="ns3:MediaServiceAutoTags" minOccurs="0"/>
                <xsd:element ref="ns3:MediaServiceLocation" minOccurs="0"/>
                <xsd:element ref="ns3:MediaServiceOCR"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efb1c5-837f-45ae-93da-6370a20ee6c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60e5538-65d5-40b2-995c-731e9579326c" elementFormDefault="qualified">
    <xsd:import namespace="http://schemas.microsoft.com/office/2006/documentManagement/types"/>
    <xsd:import namespace="http://schemas.microsoft.com/office/infopath/2007/PartnerControls"/>
    <xsd:element name="CheckIn_x0020_Workflow" ma:index="13" nillable="true" ma:displayName="CheckIn Workflow" ma:internalName="CheckIn_x0020_Workflow">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yeak" ma:index="17" nillable="true" ma:displayName="Description" ma:internalName="yeak">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b68784c8-5187-4d12-af89-ac967a81122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bbcf6ee-9fbd-400c-b917-9fe3efcb3dea" elementFormDefault="qualified">
    <xsd:import namespace="http://schemas.microsoft.com/office/2006/documentManagement/types"/>
    <xsd:import namespace="http://schemas.microsoft.com/office/infopath/2007/PartnerControls"/>
    <xsd:element name="TaxCatchAll" ma:index="30" nillable="true" ma:displayName="Taxonomy Catch All Column" ma:hidden="true" ma:list="{ee3d0cc3-99b5-478e-8db0-6e2a5d0226ab}" ma:internalName="TaxCatchAll" ma:showField="CatchAllData" ma:web="58efb1c5-837f-45ae-93da-6370a20ee6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095E83-66EF-47C7-B943-AC3ED53FDA72}">
  <ds:schemaRefs>
    <ds:schemaRef ds:uri="http://schemas.microsoft.com/sharepoint/v3"/>
    <ds:schemaRef ds:uri="58efb1c5-837f-45ae-93da-6370a20ee6c7"/>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schemas.microsoft.com/office/2006/documentManagement/types"/>
    <ds:schemaRef ds:uri="http://www.w3.org/XML/1998/namespace"/>
    <ds:schemaRef ds:uri="fbbcf6ee-9fbd-400c-b917-9fe3efcb3dea"/>
    <ds:schemaRef ds:uri="a60e5538-65d5-40b2-995c-731e9579326c"/>
    <ds:schemaRef ds:uri="http://purl.org/dc/dcmitype/"/>
  </ds:schemaRefs>
</ds:datastoreItem>
</file>

<file path=customXml/itemProps2.xml><?xml version="1.0" encoding="utf-8"?>
<ds:datastoreItem xmlns:ds="http://schemas.openxmlformats.org/officeDocument/2006/customXml" ds:itemID="{3DADE9FD-36FE-4106-A2FF-4E74E9CE4389}">
  <ds:schemaRefs>
    <ds:schemaRef ds:uri="http://schemas.microsoft.com/sharepoint/v3/contenttype/forms"/>
  </ds:schemaRefs>
</ds:datastoreItem>
</file>

<file path=customXml/itemProps3.xml><?xml version="1.0" encoding="utf-8"?>
<ds:datastoreItem xmlns:ds="http://schemas.openxmlformats.org/officeDocument/2006/customXml" ds:itemID="{164CBBD7-B04B-4924-A2D2-9EFAB5B471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efb1c5-837f-45ae-93da-6370a20ee6c7"/>
    <ds:schemaRef ds:uri="a60e5538-65d5-40b2-995c-731e9579326c"/>
    <ds:schemaRef ds:uri="fbbcf6ee-9fbd-400c-b917-9fe3efcb3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2838</TotalTime>
  <Words>703</Words>
  <Application>Microsoft Office PowerPoint</Application>
  <PresentationFormat>Widescreen</PresentationFormat>
  <Paragraphs>133</Paragraphs>
  <Slides>22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Narrow</vt:lpstr>
      <vt:lpstr>Calibri</vt:lpstr>
      <vt:lpstr>Georgia</vt:lpstr>
      <vt:lpstr>System Font Regular</vt:lpstr>
      <vt:lpstr>Wingdings</vt:lpstr>
      <vt:lpstr>IQVIA 2023</vt:lpstr>
      <vt:lpstr>Marketing Operations</vt:lpstr>
      <vt:lpstr>Agenda</vt:lpstr>
      <vt:lpstr>Marketing Operations Open Office Hours</vt:lpstr>
      <vt:lpstr>2022 Marketing Analytics &amp; Decision Support Toolkit POC</vt:lpstr>
      <vt:lpstr>Top Channels</vt:lpstr>
      <vt:lpstr>Top sources bringing in contacts into the database in 2022</vt:lpstr>
      <vt:lpstr>Events had the highest MQL acceptance rate in 2022</vt:lpstr>
      <vt:lpstr>Organic and paid search had the highest conversion rate in 2022</vt:lpstr>
      <vt:lpstr>Top channels by SQL Amount</vt:lpstr>
      <vt:lpstr>Top Campaigns</vt:lpstr>
      <vt:lpstr>Top campaigns bringing in contacts into the database in 2022</vt:lpstr>
      <vt:lpstr>Top campaigns bringing in MQLs in 2022 were all US RBU campaigns</vt:lpstr>
      <vt:lpstr>Top 10 campaigns generating MQLs by business area</vt:lpstr>
      <vt:lpstr>Top campaign by channel</vt:lpstr>
      <vt:lpstr>Top campaigns bringing in the most SQLs in 2022</vt:lpstr>
      <vt:lpstr>Top campaigns bringing in the SQLs with the highest amount</vt:lpstr>
      <vt:lpstr>Top Content</vt:lpstr>
      <vt:lpstr>Top iqvia.com pages driving MQLs in 2022</vt:lpstr>
      <vt:lpstr>Top iqvia.com pages driving # of SQLs in 2022</vt:lpstr>
      <vt:lpstr>Top iqvia.com pages driving SQL Amount in 2022</vt:lpstr>
      <vt:lpstr>All channels play a part in different user journeys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Powell, Kristen</dc:creator>
  <cp:lastModifiedBy>Powell, Kristen</cp:lastModifiedBy>
  <cp:revision>7</cp:revision>
  <dcterms:created xsi:type="dcterms:W3CDTF">2023-02-22T21:34:23Z</dcterms:created>
  <dcterms:modified xsi:type="dcterms:W3CDTF">2023-03-01T15:23:11Z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0x010100901179F2CDC03045B7E27BFA7E2C1985</vt:lpwstr>
  </property>
  <property fmtid="{D5CDD505-2E9C-101B-9397-08002B2CF9AE}" pid="3" name="MediaServiceImageTags">
    <vt:lpwstr/>
  </property>
</Properties>
</file>