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4233" r:id="rId1"/>
  </p:sldMasterIdLst>
  <p:notesMasterIdLst>
    <p:notesMasterId r:id="rId12"/>
  </p:notesMasterIdLst>
  <p:handoutMasterIdLst>
    <p:handoutMasterId r:id="rId13"/>
  </p:handoutMasterIdLst>
  <p:sldIdLst>
    <p:sldId id="267" r:id="rId2"/>
    <p:sldId id="266" r:id="rId3"/>
    <p:sldId id="273" r:id="rId4"/>
    <p:sldId id="272" r:id="rId5"/>
    <p:sldId id="2141411142" r:id="rId6"/>
    <p:sldId id="2141411143" r:id="rId7"/>
    <p:sldId id="2141411144" r:id="rId8"/>
    <p:sldId id="278" r:id="rId9"/>
    <p:sldId id="2141411145" r:id="rId10"/>
    <p:sldId id="2141411146" r:id="rId11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F4F4"/>
    <a:srgbClr val="DA291C"/>
    <a:srgbClr val="959CA0"/>
    <a:srgbClr val="FE8A12"/>
    <a:srgbClr val="F4C65A"/>
    <a:srgbClr val="FFE2C4"/>
    <a:srgbClr val="FEC488"/>
    <a:srgbClr val="7FD1EF"/>
    <a:srgbClr val="A1D794"/>
    <a:srgbClr val="72C4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6327" autoAdjust="0"/>
  </p:normalViewPr>
  <p:slideViewPr>
    <p:cSldViewPr snapToGrid="0">
      <p:cViewPr varScale="1">
        <p:scale>
          <a:sx n="87" d="100"/>
          <a:sy n="87" d="100"/>
        </p:scale>
        <p:origin x="456" y="4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90" d="100"/>
          <a:sy n="90" d="100"/>
        </p:scale>
        <p:origin x="4984" y="70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94675" y="279823"/>
            <a:ext cx="4393055" cy="367959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 b="1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94675" y="669161"/>
            <a:ext cx="4393055" cy="153245"/>
          </a:xfrm>
          <a:prstGeom prst="rect">
            <a:avLst/>
          </a:prstGeom>
        </p:spPr>
        <p:txBody>
          <a:bodyPr vert="horz" lIns="93324" tIns="0" rIns="93324" bIns="0" rtlCol="0">
            <a:noAutofit/>
          </a:bodyPr>
          <a:lstStyle>
            <a:lvl1pPr algn="r">
              <a:defRPr sz="1200"/>
            </a:lvl1pPr>
          </a:lstStyle>
          <a:p>
            <a:pPr algn="l"/>
            <a:fld id="{E7A8D578-5E90-413C-9512-130603CF2639}" type="datetimeFigureOut">
              <a:rPr lang="en-US" sz="1000" i="1"/>
              <a:pPr algn="l"/>
              <a:t>10/22/2021</a:t>
            </a:fld>
            <a:endParaRPr lang="en-US" sz="1000" i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494691" y="8780243"/>
            <a:ext cx="2893517" cy="251346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 sz="1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306470" y="8780243"/>
            <a:ext cx="1221955" cy="251346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6D32B792-199B-4EBF-B605-6F6C876EB442}" type="slidenum">
              <a:rPr lang="en-US" sz="1000"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91150287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raphic 18">
            <a:extLst>
              <a:ext uri="{FF2B5EF4-FFF2-40B4-BE49-F238E27FC236}">
                <a16:creationId xmlns:a16="http://schemas.microsoft.com/office/drawing/2014/main" id="{04FCD28D-5205-B14D-9338-E5F52C4B3AFB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13460" y="671457"/>
            <a:ext cx="1555593" cy="281237"/>
          </a:xfrm>
          <a:prstGeom prst="rect">
            <a:avLst/>
          </a:prstGeom>
        </p:spPr>
      </p:pic>
      <p:sp>
        <p:nvSpPr>
          <p:cNvPr id="20" name="Header Placeholder 19">
            <a:extLst>
              <a:ext uri="{FF2B5EF4-FFF2-40B4-BE49-F238E27FC236}">
                <a16:creationId xmlns:a16="http://schemas.microsoft.com/office/drawing/2014/main" id="{44B54E68-49B3-EB4F-9F06-63EBE21271F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1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21" name="Slide Image Placeholder 20">
            <a:extLst>
              <a:ext uri="{FF2B5EF4-FFF2-40B4-BE49-F238E27FC236}">
                <a16:creationId xmlns:a16="http://schemas.microsoft.com/office/drawing/2014/main" id="{9F80914E-3226-3544-8067-D77A7810E7E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22" name="Footer Placeholder 21">
            <a:extLst>
              <a:ext uri="{FF2B5EF4-FFF2-40B4-BE49-F238E27FC236}">
                <a16:creationId xmlns:a16="http://schemas.microsoft.com/office/drawing/2014/main" id="{73A95A9D-2083-FD47-8FCC-26405789E46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842376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C3E99797-5A44-E441-B5A2-75267FF5AEB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978275" y="8842376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57C527-D302-0D4C-8820-8247C93BFD8D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Notes Placeholder 23">
            <a:extLst>
              <a:ext uri="{FF2B5EF4-FFF2-40B4-BE49-F238E27FC236}">
                <a16:creationId xmlns:a16="http://schemas.microsoft.com/office/drawing/2014/main" id="{0824245F-47FC-6845-9612-BB5942EF99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01676" y="4479925"/>
            <a:ext cx="5619750" cy="36655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5" name="Date Placeholder 24">
            <a:extLst>
              <a:ext uri="{FF2B5EF4-FFF2-40B4-BE49-F238E27FC236}">
                <a16:creationId xmlns:a16="http://schemas.microsoft.com/office/drawing/2014/main" id="{089E4AFB-44C9-3941-9EFD-0F8219FA48F5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978275" y="1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052FF9-2A45-F143-A9E3-2C98D6266DD3}" type="datetimeFigureOut">
              <a:rPr lang="en-US" smtClean="0"/>
              <a:t>10/22/2021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299678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117475" indent="-117475" algn="l" defTabSz="914400" rtl="0" eaLnBrk="1" latinLnBrk="0" hangingPunct="1">
      <a:spcBef>
        <a:spcPts val="400"/>
      </a:spcBef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228600" indent="-111125" algn="l" defTabSz="914400" rtl="0" eaLnBrk="1" latinLnBrk="0" hangingPunct="1">
      <a:spcBef>
        <a:spcPts val="400"/>
      </a:spcBef>
      <a:buFont typeface="Arial" panose="020B0604020202020204" pitchFamily="34" charset="0"/>
      <a:buChar char="-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346075" indent="-117475" algn="l" defTabSz="914400" rtl="0" eaLnBrk="1" latinLnBrk="0" hangingPunct="1">
      <a:spcBef>
        <a:spcPts val="400"/>
      </a:spcBef>
      <a:buFont typeface="Arial" panose="020B0604020202020204" pitchFamily="34" charset="0"/>
      <a:buChar char="›"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512763" indent="-166688" algn="l" defTabSz="914400" rtl="0" eaLnBrk="1" latinLnBrk="0" hangingPunct="1">
      <a:spcBef>
        <a:spcPts val="400"/>
      </a:spcBef>
      <a:buFont typeface="Arial" panose="020B0604020202020204" pitchFamily="34" charset="0"/>
      <a:buChar char="»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630238" indent="-117475" algn="l" defTabSz="914400" rtl="0" eaLnBrk="1" latinLnBrk="0" hangingPunct="1">
      <a:spcBef>
        <a:spcPts val="400"/>
      </a:spcBef>
      <a:buSzPct val="75000"/>
      <a:buFont typeface="Wingdings" panose="05000000000000000000" pitchFamily="2" charset="2"/>
      <a:buChar char="§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Update channel KPIs to focus more on metrics lower in the funnel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61E296-9532-40C3-9174-581AD2B7748B}" type="slidenum">
              <a:rPr lang="en-US" smtClean="0"/>
              <a:pPr/>
              <a:t>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0589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200" b="1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Leading indicators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are activities that should be trended as they predict the outcomes</a:t>
            </a:r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A61E296-9532-40C3-9174-581AD2B7748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7922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A61E296-9532-40C3-9174-581AD2B7748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9651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200" b="1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Leading indicators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are activities that should be trended as they predict the outcomes</a:t>
            </a:r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A61E296-9532-40C3-9174-581AD2B7748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8175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200" b="1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Leading indicators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are activities that should be trended as they predict the outcomes</a:t>
            </a:r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A61E296-9532-40C3-9174-581AD2B7748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7904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200" b="1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Leading indicators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are activities that should be trended as they predict the outcomes</a:t>
            </a:r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A61E296-9532-40C3-9174-581AD2B7748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1692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200" b="1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Leading indicators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are activities that should be trended as they predict the outcomes</a:t>
            </a:r>
          </a:p>
          <a:p>
            <a:pPr marL="0" indent="0">
              <a:buNone/>
            </a:pP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Potentially conversion rate</a:t>
            </a:r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A61E296-9532-40C3-9174-581AD2B7748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024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200" b="1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Leading indicators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are activities that should be trended as they predict the outcomes</a:t>
            </a:r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A61E296-9532-40C3-9174-581AD2B7748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4331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200" b="1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Leading indicators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are activities that should be trended as they predict the outcomes</a:t>
            </a:r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A61E296-9532-40C3-9174-581AD2B7748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3995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200" b="1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Leading indicators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are activities that should be trended as they predict the outcomes</a:t>
            </a:r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A61E296-9532-40C3-9174-581AD2B7748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4549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Charcoal - IQVIA">
    <p:bg>
      <p:bgPr>
        <a:gradFill>
          <a:gsLst>
            <a:gs pos="20000">
              <a:schemeClr val="tx1"/>
            </a:gs>
            <a:gs pos="80000">
              <a:srgbClr val="606B7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TextBox 69">
            <a:extLst>
              <a:ext uri="{FF2B5EF4-FFF2-40B4-BE49-F238E27FC236}">
                <a16:creationId xmlns:a16="http://schemas.microsoft.com/office/drawing/2014/main" id="{70EE6CC4-BDAD-452E-AE32-77E9A1B11636}"/>
              </a:ext>
            </a:extLst>
          </p:cNvPr>
          <p:cNvSpPr txBox="1"/>
          <p:nvPr/>
        </p:nvSpPr>
        <p:spPr bwMode="black">
          <a:xfrm>
            <a:off x="730897" y="6519948"/>
            <a:ext cx="7722832" cy="215444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>
                <a:solidFill>
                  <a:srgbClr val="959CA0"/>
                </a:solidFill>
                <a:ea typeface="Arial" charset="0"/>
                <a:cs typeface="Arial" charset="0"/>
              </a:rPr>
              <a:t>© 2021. All rights reserved. IQVIA</a:t>
            </a:r>
            <a:r>
              <a:rPr lang="en-US" sz="800" baseline="30000" dirty="0">
                <a:solidFill>
                  <a:srgbClr val="959CA0"/>
                </a:solidFill>
                <a:ea typeface="Arial" charset="0"/>
                <a:cs typeface="Arial" charset="0"/>
              </a:rPr>
              <a:t>®</a:t>
            </a:r>
            <a:r>
              <a:rPr lang="en-US" sz="800" dirty="0">
                <a:solidFill>
                  <a:srgbClr val="959CA0"/>
                </a:solidFill>
                <a:ea typeface="Arial" charset="0"/>
                <a:cs typeface="Arial" charset="0"/>
              </a:rPr>
              <a:t> is a registered trademark of IQVIA Inc. in the United States, the European Union, and various other countries. </a:t>
            </a:r>
            <a:endParaRPr lang="en-US" sz="800" kern="1200" dirty="0">
              <a:solidFill>
                <a:srgbClr val="959CA0"/>
              </a:solidFill>
              <a:latin typeface="+mn-lt"/>
              <a:ea typeface="Arial" charset="0"/>
              <a:cs typeface="Arial" charset="0"/>
            </a:endParaRPr>
          </a:p>
        </p:txBody>
      </p:sp>
      <p:sp>
        <p:nvSpPr>
          <p:cNvPr id="64" name="Text Placeholder 21">
            <a:extLst>
              <a:ext uri="{FF2B5EF4-FFF2-40B4-BE49-F238E27FC236}">
                <a16:creationId xmlns:a16="http://schemas.microsoft.com/office/drawing/2014/main" id="{21604DCE-2860-47E1-9A45-B850AE2D525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43329" y="3681765"/>
            <a:ext cx="6349838" cy="119580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0" i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Subheads are 24pt Arial Italic sentence case and can be 2 lines.</a:t>
            </a:r>
          </a:p>
        </p:txBody>
      </p:sp>
      <p:sp>
        <p:nvSpPr>
          <p:cNvPr id="71" name="Title 1">
            <a:extLst>
              <a:ext uri="{FF2B5EF4-FFF2-40B4-BE49-F238E27FC236}">
                <a16:creationId xmlns:a16="http://schemas.microsoft.com/office/drawing/2014/main" id="{4A4E4609-F19E-4DD3-A900-7CA905D6E6D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43330" y="1271573"/>
            <a:ext cx="7921554" cy="2242315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ct val="100000"/>
              </a:lnSpc>
              <a:defRPr sz="3600" b="1" i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Headline 36pt Arial Bold Title Case Should Be No More Than 2 Lines</a:t>
            </a:r>
          </a:p>
        </p:txBody>
      </p:sp>
      <p:sp>
        <p:nvSpPr>
          <p:cNvPr id="73" name="Subtitle 2">
            <a:extLst>
              <a:ext uri="{FF2B5EF4-FFF2-40B4-BE49-F238E27FC236}">
                <a16:creationId xmlns:a16="http://schemas.microsoft.com/office/drawing/2014/main" id="{BB2AC513-3F13-403A-8294-79335D9E765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43329" y="5518464"/>
            <a:ext cx="6349838" cy="66927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200"/>
              </a:spcBef>
              <a:buNone/>
              <a:defRPr sz="16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Author First Last Name, Title 16pt Arial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7F8B223-93F9-9E4B-8F7C-EC9FC4ACDAD5}"/>
              </a:ext>
            </a:extLst>
          </p:cNvPr>
          <p:cNvGrpSpPr/>
          <p:nvPr/>
        </p:nvGrpSpPr>
        <p:grpSpPr>
          <a:xfrm>
            <a:off x="7036244" y="2752016"/>
            <a:ext cx="5155756" cy="3703320"/>
            <a:chOff x="7036244" y="2752016"/>
            <a:chExt cx="5155756" cy="3703320"/>
          </a:xfrm>
          <a:solidFill>
            <a:schemeClr val="accent1"/>
          </a:solidFill>
        </p:grpSpPr>
        <p:sp>
          <p:nvSpPr>
            <p:cNvPr id="103" name="Freeform 102">
              <a:extLst>
                <a:ext uri="{FF2B5EF4-FFF2-40B4-BE49-F238E27FC236}">
                  <a16:creationId xmlns:a16="http://schemas.microsoft.com/office/drawing/2014/main" id="{676A8BEE-D814-7949-9114-89017682369E}"/>
                </a:ext>
              </a:extLst>
            </p:cNvPr>
            <p:cNvSpPr/>
            <p:nvPr/>
          </p:nvSpPr>
          <p:spPr>
            <a:xfrm>
              <a:off x="9432234" y="2752016"/>
              <a:ext cx="2759766" cy="549150"/>
            </a:xfrm>
            <a:custGeom>
              <a:avLst/>
              <a:gdLst>
                <a:gd name="connsiteX0" fmla="*/ 274575 w 2759766"/>
                <a:gd name="connsiteY0" fmla="*/ 0 h 549150"/>
                <a:gd name="connsiteX1" fmla="*/ 276476 w 2759766"/>
                <a:gd name="connsiteY1" fmla="*/ 192 h 549150"/>
                <a:gd name="connsiteX2" fmla="*/ 276476 w 2759766"/>
                <a:gd name="connsiteY2" fmla="*/ 0 h 549150"/>
                <a:gd name="connsiteX3" fmla="*/ 1832666 w 2759766"/>
                <a:gd name="connsiteY3" fmla="*/ 0 h 549150"/>
                <a:gd name="connsiteX4" fmla="*/ 2706584 w 2759766"/>
                <a:gd name="connsiteY4" fmla="*/ 0 h 549150"/>
                <a:gd name="connsiteX5" fmla="*/ 2759766 w 2759766"/>
                <a:gd name="connsiteY5" fmla="*/ 0 h 549150"/>
                <a:gd name="connsiteX6" fmla="*/ 2759766 w 2759766"/>
                <a:gd name="connsiteY6" fmla="*/ 549150 h 549150"/>
                <a:gd name="connsiteX7" fmla="*/ 2706584 w 2759766"/>
                <a:gd name="connsiteY7" fmla="*/ 549150 h 549150"/>
                <a:gd name="connsiteX8" fmla="*/ 1832666 w 2759766"/>
                <a:gd name="connsiteY8" fmla="*/ 549150 h 549150"/>
                <a:gd name="connsiteX9" fmla="*/ 276476 w 2759766"/>
                <a:gd name="connsiteY9" fmla="*/ 549150 h 549150"/>
                <a:gd name="connsiteX10" fmla="*/ 276476 w 2759766"/>
                <a:gd name="connsiteY10" fmla="*/ 548958 h 549150"/>
                <a:gd name="connsiteX11" fmla="*/ 274575 w 2759766"/>
                <a:gd name="connsiteY11" fmla="*/ 549150 h 549150"/>
                <a:gd name="connsiteX12" fmla="*/ 0 w 2759766"/>
                <a:gd name="connsiteY12" fmla="*/ 274575 h 549150"/>
                <a:gd name="connsiteX13" fmla="*/ 274575 w 2759766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759766" h="549150">
                  <a:moveTo>
                    <a:pt x="274575" y="0"/>
                  </a:moveTo>
                  <a:lnTo>
                    <a:pt x="276476" y="192"/>
                  </a:lnTo>
                  <a:lnTo>
                    <a:pt x="276476" y="0"/>
                  </a:lnTo>
                  <a:lnTo>
                    <a:pt x="1832666" y="0"/>
                  </a:lnTo>
                  <a:lnTo>
                    <a:pt x="2706584" y="0"/>
                  </a:lnTo>
                  <a:lnTo>
                    <a:pt x="2759766" y="0"/>
                  </a:lnTo>
                  <a:lnTo>
                    <a:pt x="2759766" y="549150"/>
                  </a:lnTo>
                  <a:lnTo>
                    <a:pt x="2706584" y="549150"/>
                  </a:lnTo>
                  <a:lnTo>
                    <a:pt x="1832666" y="549150"/>
                  </a:lnTo>
                  <a:lnTo>
                    <a:pt x="276476" y="549150"/>
                  </a:lnTo>
                  <a:lnTo>
                    <a:pt x="276476" y="548958"/>
                  </a:lnTo>
                  <a:lnTo>
                    <a:pt x="274575" y="549150"/>
                  </a:lnTo>
                  <a:cubicBezTo>
                    <a:pt x="122931" y="549150"/>
                    <a:pt x="0" y="426219"/>
                    <a:pt x="0" y="274575"/>
                  </a:cubicBezTo>
                  <a:cubicBezTo>
                    <a:pt x="0" y="122932"/>
                    <a:pt x="122931" y="0"/>
                    <a:pt x="27457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l"/>
              <a:endParaRPr lang="en-US" sz="1600" dirty="0"/>
            </a:p>
          </p:txBody>
        </p:sp>
        <p:sp>
          <p:nvSpPr>
            <p:cNvPr id="100" name="Freeform 99">
              <a:extLst>
                <a:ext uri="{FF2B5EF4-FFF2-40B4-BE49-F238E27FC236}">
                  <a16:creationId xmlns:a16="http://schemas.microsoft.com/office/drawing/2014/main" id="{796E5C83-B5E5-1D4C-84FB-62353DC44BD9}"/>
                </a:ext>
              </a:extLst>
            </p:cNvPr>
            <p:cNvSpPr/>
            <p:nvPr/>
          </p:nvSpPr>
          <p:spPr>
            <a:xfrm>
              <a:off x="7850557" y="5906186"/>
              <a:ext cx="4341443" cy="549150"/>
            </a:xfrm>
            <a:custGeom>
              <a:avLst/>
              <a:gdLst>
                <a:gd name="connsiteX0" fmla="*/ 274575 w 4341443"/>
                <a:gd name="connsiteY0" fmla="*/ 0 h 549150"/>
                <a:gd name="connsiteX1" fmla="*/ 276477 w 4341443"/>
                <a:gd name="connsiteY1" fmla="*/ 192 h 549150"/>
                <a:gd name="connsiteX2" fmla="*/ 276477 w 4341443"/>
                <a:gd name="connsiteY2" fmla="*/ 0 h 549150"/>
                <a:gd name="connsiteX3" fmla="*/ 3414343 w 4341443"/>
                <a:gd name="connsiteY3" fmla="*/ 0 h 549150"/>
                <a:gd name="connsiteX4" fmla="*/ 4288263 w 4341443"/>
                <a:gd name="connsiteY4" fmla="*/ 0 h 549150"/>
                <a:gd name="connsiteX5" fmla="*/ 4341443 w 4341443"/>
                <a:gd name="connsiteY5" fmla="*/ 0 h 549150"/>
                <a:gd name="connsiteX6" fmla="*/ 4341443 w 4341443"/>
                <a:gd name="connsiteY6" fmla="*/ 549150 h 549150"/>
                <a:gd name="connsiteX7" fmla="*/ 4288263 w 4341443"/>
                <a:gd name="connsiteY7" fmla="*/ 549150 h 549150"/>
                <a:gd name="connsiteX8" fmla="*/ 3414343 w 4341443"/>
                <a:gd name="connsiteY8" fmla="*/ 549150 h 549150"/>
                <a:gd name="connsiteX9" fmla="*/ 276477 w 4341443"/>
                <a:gd name="connsiteY9" fmla="*/ 549150 h 549150"/>
                <a:gd name="connsiteX10" fmla="*/ 276477 w 4341443"/>
                <a:gd name="connsiteY10" fmla="*/ 548959 h 549150"/>
                <a:gd name="connsiteX11" fmla="*/ 274575 w 4341443"/>
                <a:gd name="connsiteY11" fmla="*/ 549150 h 549150"/>
                <a:gd name="connsiteX12" fmla="*/ 0 w 4341443"/>
                <a:gd name="connsiteY12" fmla="*/ 274575 h 549150"/>
                <a:gd name="connsiteX13" fmla="*/ 274575 w 4341443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41443" h="549150">
                  <a:moveTo>
                    <a:pt x="274575" y="0"/>
                  </a:moveTo>
                  <a:lnTo>
                    <a:pt x="276477" y="192"/>
                  </a:lnTo>
                  <a:lnTo>
                    <a:pt x="276477" y="0"/>
                  </a:lnTo>
                  <a:lnTo>
                    <a:pt x="3414343" y="0"/>
                  </a:lnTo>
                  <a:lnTo>
                    <a:pt x="4288263" y="0"/>
                  </a:lnTo>
                  <a:lnTo>
                    <a:pt x="4341443" y="0"/>
                  </a:lnTo>
                  <a:lnTo>
                    <a:pt x="4341443" y="549150"/>
                  </a:lnTo>
                  <a:lnTo>
                    <a:pt x="4288263" y="549150"/>
                  </a:lnTo>
                  <a:lnTo>
                    <a:pt x="3414343" y="549150"/>
                  </a:lnTo>
                  <a:lnTo>
                    <a:pt x="276477" y="549150"/>
                  </a:lnTo>
                  <a:lnTo>
                    <a:pt x="276477" y="548959"/>
                  </a:lnTo>
                  <a:lnTo>
                    <a:pt x="274575" y="549150"/>
                  </a:lnTo>
                  <a:cubicBezTo>
                    <a:pt x="122932" y="549150"/>
                    <a:pt x="0" y="426219"/>
                    <a:pt x="0" y="274575"/>
                  </a:cubicBezTo>
                  <a:cubicBezTo>
                    <a:pt x="0" y="122932"/>
                    <a:pt x="122932" y="0"/>
                    <a:pt x="27457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l"/>
              <a:endParaRPr lang="en-US" sz="1600" dirty="0"/>
            </a:p>
          </p:txBody>
        </p:sp>
        <p:sp>
          <p:nvSpPr>
            <p:cNvPr id="102" name="Freeform 101">
              <a:extLst>
                <a:ext uri="{FF2B5EF4-FFF2-40B4-BE49-F238E27FC236}">
                  <a16:creationId xmlns:a16="http://schemas.microsoft.com/office/drawing/2014/main" id="{F694892D-C7AC-A442-B8F6-4CDEB7DD8228}"/>
                </a:ext>
              </a:extLst>
            </p:cNvPr>
            <p:cNvSpPr/>
            <p:nvPr/>
          </p:nvSpPr>
          <p:spPr>
            <a:xfrm>
              <a:off x="7451067" y="3804028"/>
              <a:ext cx="4740933" cy="549150"/>
            </a:xfrm>
            <a:custGeom>
              <a:avLst/>
              <a:gdLst>
                <a:gd name="connsiteX0" fmla="*/ 274073 w 4740933"/>
                <a:gd name="connsiteY0" fmla="*/ 0 h 549150"/>
                <a:gd name="connsiteX1" fmla="*/ 278104 w 4740933"/>
                <a:gd name="connsiteY1" fmla="*/ 407 h 549150"/>
                <a:gd name="connsiteX2" fmla="*/ 278104 w 4740933"/>
                <a:gd name="connsiteY2" fmla="*/ 0 h 549150"/>
                <a:gd name="connsiteX3" fmla="*/ 3813833 w 4740933"/>
                <a:gd name="connsiteY3" fmla="*/ 0 h 549150"/>
                <a:gd name="connsiteX4" fmla="*/ 4687752 w 4740933"/>
                <a:gd name="connsiteY4" fmla="*/ 0 h 549150"/>
                <a:gd name="connsiteX5" fmla="*/ 4740933 w 4740933"/>
                <a:gd name="connsiteY5" fmla="*/ 0 h 549150"/>
                <a:gd name="connsiteX6" fmla="*/ 4740933 w 4740933"/>
                <a:gd name="connsiteY6" fmla="*/ 549150 h 549150"/>
                <a:gd name="connsiteX7" fmla="*/ 4687752 w 4740933"/>
                <a:gd name="connsiteY7" fmla="*/ 549150 h 549150"/>
                <a:gd name="connsiteX8" fmla="*/ 3813833 w 4740933"/>
                <a:gd name="connsiteY8" fmla="*/ 549150 h 549150"/>
                <a:gd name="connsiteX9" fmla="*/ 278104 w 4740933"/>
                <a:gd name="connsiteY9" fmla="*/ 549150 h 549150"/>
                <a:gd name="connsiteX10" fmla="*/ 278104 w 4740933"/>
                <a:gd name="connsiteY10" fmla="*/ 547742 h 549150"/>
                <a:gd name="connsiteX11" fmla="*/ 274073 w 4740933"/>
                <a:gd name="connsiteY11" fmla="*/ 548148 h 549150"/>
                <a:gd name="connsiteX12" fmla="*/ 0 w 4740933"/>
                <a:gd name="connsiteY12" fmla="*/ 274074 h 549150"/>
                <a:gd name="connsiteX13" fmla="*/ 274073 w 4740933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740933" h="549150">
                  <a:moveTo>
                    <a:pt x="274073" y="0"/>
                  </a:moveTo>
                  <a:lnTo>
                    <a:pt x="278104" y="407"/>
                  </a:lnTo>
                  <a:lnTo>
                    <a:pt x="278104" y="0"/>
                  </a:lnTo>
                  <a:lnTo>
                    <a:pt x="3813833" y="0"/>
                  </a:lnTo>
                  <a:lnTo>
                    <a:pt x="4687752" y="0"/>
                  </a:lnTo>
                  <a:lnTo>
                    <a:pt x="4740933" y="0"/>
                  </a:lnTo>
                  <a:lnTo>
                    <a:pt x="4740933" y="549150"/>
                  </a:lnTo>
                  <a:lnTo>
                    <a:pt x="4687752" y="549150"/>
                  </a:lnTo>
                  <a:lnTo>
                    <a:pt x="3813833" y="549150"/>
                  </a:lnTo>
                  <a:lnTo>
                    <a:pt x="278104" y="549150"/>
                  </a:lnTo>
                  <a:lnTo>
                    <a:pt x="278104" y="547742"/>
                  </a:lnTo>
                  <a:lnTo>
                    <a:pt x="274073" y="548148"/>
                  </a:lnTo>
                  <a:cubicBezTo>
                    <a:pt x="122707" y="548148"/>
                    <a:pt x="0" y="425441"/>
                    <a:pt x="0" y="274074"/>
                  </a:cubicBezTo>
                  <a:cubicBezTo>
                    <a:pt x="0" y="122707"/>
                    <a:pt x="122707" y="0"/>
                    <a:pt x="274073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 dirty="0"/>
            </a:p>
          </p:txBody>
        </p:sp>
        <p:sp>
          <p:nvSpPr>
            <p:cNvPr id="101" name="Freeform 100">
              <a:extLst>
                <a:ext uri="{FF2B5EF4-FFF2-40B4-BE49-F238E27FC236}">
                  <a16:creationId xmlns:a16="http://schemas.microsoft.com/office/drawing/2014/main" id="{6671C44A-5B20-DD46-8500-55C2BAA1DA5A}"/>
                </a:ext>
              </a:extLst>
            </p:cNvPr>
            <p:cNvSpPr/>
            <p:nvPr/>
          </p:nvSpPr>
          <p:spPr>
            <a:xfrm>
              <a:off x="7036244" y="4854606"/>
              <a:ext cx="5155756" cy="549150"/>
            </a:xfrm>
            <a:custGeom>
              <a:avLst/>
              <a:gdLst>
                <a:gd name="connsiteX0" fmla="*/ 299044 w 5155756"/>
                <a:gd name="connsiteY0" fmla="*/ 0 h 549150"/>
                <a:gd name="connsiteX1" fmla="*/ 300889 w 5155756"/>
                <a:gd name="connsiteY1" fmla="*/ 171 h 549150"/>
                <a:gd name="connsiteX2" fmla="*/ 300889 w 5155756"/>
                <a:gd name="connsiteY2" fmla="*/ 0 h 549150"/>
                <a:gd name="connsiteX3" fmla="*/ 4228656 w 5155756"/>
                <a:gd name="connsiteY3" fmla="*/ 0 h 549150"/>
                <a:gd name="connsiteX4" fmla="*/ 5103517 w 5155756"/>
                <a:gd name="connsiteY4" fmla="*/ 0 h 549150"/>
                <a:gd name="connsiteX5" fmla="*/ 5155756 w 5155756"/>
                <a:gd name="connsiteY5" fmla="*/ 0 h 549150"/>
                <a:gd name="connsiteX6" fmla="*/ 5155756 w 5155756"/>
                <a:gd name="connsiteY6" fmla="*/ 549150 h 549150"/>
                <a:gd name="connsiteX7" fmla="*/ 5103517 w 5155756"/>
                <a:gd name="connsiteY7" fmla="*/ 549150 h 549150"/>
                <a:gd name="connsiteX8" fmla="*/ 4228656 w 5155756"/>
                <a:gd name="connsiteY8" fmla="*/ 549150 h 549150"/>
                <a:gd name="connsiteX9" fmla="*/ 300889 w 5155756"/>
                <a:gd name="connsiteY9" fmla="*/ 549150 h 549150"/>
                <a:gd name="connsiteX10" fmla="*/ 300889 w 5155756"/>
                <a:gd name="connsiteY10" fmla="*/ 548980 h 549150"/>
                <a:gd name="connsiteX11" fmla="*/ 299044 w 5155756"/>
                <a:gd name="connsiteY11" fmla="*/ 549150 h 549150"/>
                <a:gd name="connsiteX12" fmla="*/ 0 w 5155756"/>
                <a:gd name="connsiteY12" fmla="*/ 274575 h 549150"/>
                <a:gd name="connsiteX13" fmla="*/ 299044 w 5155756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155756" h="549150">
                  <a:moveTo>
                    <a:pt x="299044" y="0"/>
                  </a:moveTo>
                  <a:lnTo>
                    <a:pt x="300889" y="171"/>
                  </a:lnTo>
                  <a:lnTo>
                    <a:pt x="300889" y="0"/>
                  </a:lnTo>
                  <a:lnTo>
                    <a:pt x="4228656" y="0"/>
                  </a:lnTo>
                  <a:lnTo>
                    <a:pt x="5103517" y="0"/>
                  </a:lnTo>
                  <a:lnTo>
                    <a:pt x="5155756" y="0"/>
                  </a:lnTo>
                  <a:lnTo>
                    <a:pt x="5155756" y="549150"/>
                  </a:lnTo>
                  <a:lnTo>
                    <a:pt x="5103517" y="549150"/>
                  </a:lnTo>
                  <a:lnTo>
                    <a:pt x="4228656" y="549150"/>
                  </a:lnTo>
                  <a:lnTo>
                    <a:pt x="300889" y="549150"/>
                  </a:lnTo>
                  <a:lnTo>
                    <a:pt x="300889" y="548980"/>
                  </a:lnTo>
                  <a:lnTo>
                    <a:pt x="299044" y="549150"/>
                  </a:lnTo>
                  <a:cubicBezTo>
                    <a:pt x="133887" y="549150"/>
                    <a:pt x="0" y="426219"/>
                    <a:pt x="0" y="274575"/>
                  </a:cubicBezTo>
                  <a:cubicBezTo>
                    <a:pt x="0" y="122932"/>
                    <a:pt x="133887" y="0"/>
                    <a:pt x="29904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 dirty="0"/>
            </a:p>
          </p:txBody>
        </p:sp>
      </p:grpSp>
      <p:pic>
        <p:nvPicPr>
          <p:cNvPr id="12" name="Graphic 11">
            <a:extLst>
              <a:ext uri="{FF2B5EF4-FFF2-40B4-BE49-F238E27FC236}">
                <a16:creationId xmlns:a16="http://schemas.microsoft.com/office/drawing/2014/main" id="{8E3D6F47-43BF-4540-9690-AE662057D2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903678" y="443432"/>
            <a:ext cx="0" cy="0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E8E2C89B-7571-F544-938F-C999797826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199917" y="735457"/>
            <a:ext cx="2247900" cy="406400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A849D536-F609-A744-B36A-8BFB5245F4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903678" y="443432"/>
            <a:ext cx="0" cy="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123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Content Placeholder 2">
            <a:extLst>
              <a:ext uri="{FF2B5EF4-FFF2-40B4-BE49-F238E27FC236}">
                <a16:creationId xmlns:a16="http://schemas.microsoft.com/office/drawing/2014/main" id="{BB33977D-340C-C244-98B1-44E8B03BE8F1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6191135" y="1702626"/>
            <a:ext cx="5532119" cy="4581144"/>
          </a:xfrm>
          <a:prstGeom prst="rect">
            <a:avLst/>
          </a:prstGeo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6576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Arial 16pt bullet level 1</a:t>
            </a:r>
          </a:p>
          <a:p>
            <a:pPr lvl="1"/>
            <a:r>
              <a:rPr lang="en-US" dirty="0"/>
              <a:t>Arial 16pt bullet level 2</a:t>
            </a:r>
          </a:p>
          <a:p>
            <a:pPr lvl="2"/>
            <a:r>
              <a:rPr lang="en-US" dirty="0"/>
              <a:t>Arial 16pt bullet level 3</a:t>
            </a:r>
          </a:p>
          <a:p>
            <a:pPr lvl="3"/>
            <a:r>
              <a:rPr lang="en-US" dirty="0"/>
              <a:t>Arial 16pt bullet level 4</a:t>
            </a:r>
          </a:p>
          <a:p>
            <a:pPr lvl="4"/>
            <a:r>
              <a:rPr lang="en-US" dirty="0"/>
              <a:t>Arial 16pt bullet level 5</a:t>
            </a:r>
          </a:p>
        </p:txBody>
      </p:sp>
      <p:sp>
        <p:nvSpPr>
          <p:cNvPr id="56" name="Content Placeholder 2">
            <a:extLst>
              <a:ext uri="{FF2B5EF4-FFF2-40B4-BE49-F238E27FC236}">
                <a16:creationId xmlns:a16="http://schemas.microsoft.com/office/drawing/2014/main" id="{92D52BD9-DFA6-1D48-973A-A6C3C874E805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384694" y="1702626"/>
            <a:ext cx="5532119" cy="4577857"/>
          </a:xfrm>
          <a:prstGeom prst="rect">
            <a:avLst/>
          </a:prstGeo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6576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Arial 16pt bullet level 1</a:t>
            </a:r>
          </a:p>
          <a:p>
            <a:pPr lvl="1"/>
            <a:r>
              <a:rPr lang="en-US" dirty="0"/>
              <a:t>Arial 16pt bullet level 2</a:t>
            </a:r>
          </a:p>
          <a:p>
            <a:pPr lvl="2"/>
            <a:r>
              <a:rPr lang="en-US" dirty="0"/>
              <a:t>Arial 16pt bullet level 3</a:t>
            </a:r>
          </a:p>
          <a:p>
            <a:pPr lvl="3"/>
            <a:r>
              <a:rPr lang="en-US" dirty="0"/>
              <a:t>Arial 16pt bullet level 4</a:t>
            </a:r>
          </a:p>
          <a:p>
            <a:pPr lvl="4"/>
            <a:r>
              <a:rPr lang="en-US" dirty="0"/>
              <a:t>Arial 16pt bullet level 5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384694" y="1081826"/>
            <a:ext cx="11338560" cy="40233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000" i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Subheads are 20pt Arial Italic sentence case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384694" y="294468"/>
            <a:ext cx="11338560" cy="768263"/>
          </a:xfrm>
          <a:prstGeom prst="rect">
            <a:avLst/>
          </a:prstGeom>
        </p:spPr>
        <p:txBody>
          <a:bodyPr anchor="b" anchorCtr="0"/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Headlines are 28pt Arial Bold sentence case</a:t>
            </a:r>
          </a:p>
        </p:txBody>
      </p:sp>
      <p:sp>
        <p:nvSpPr>
          <p:cNvPr id="59" name="Footer Placeholder 4">
            <a:extLst>
              <a:ext uri="{FF2B5EF4-FFF2-40B4-BE49-F238E27FC236}">
                <a16:creationId xmlns:a16="http://schemas.microsoft.com/office/drawing/2014/main" id="{7F2D66EE-4D77-E145-9576-4E9D03CE46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84694" y="6387858"/>
            <a:ext cx="9285484" cy="338087"/>
          </a:xfrm>
          <a:prstGeom prst="rect">
            <a:avLst/>
          </a:prstGeom>
          <a:noFill/>
        </p:spPr>
        <p:txBody>
          <a:bodyPr vert="horz" lIns="91440" tIns="45720" rIns="91440" bIns="45720" rtlCol="0" anchor="b" anchorCtr="0"/>
          <a:lstStyle>
            <a:lvl1pPr algn="l">
              <a:defRPr sz="8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2" name="Slide Number Placeholder 5">
            <a:extLst>
              <a:ext uri="{FF2B5EF4-FFF2-40B4-BE49-F238E27FC236}">
                <a16:creationId xmlns:a16="http://schemas.microsoft.com/office/drawing/2014/main" id="{2DFA1798-9673-4022-816E-704E37E4DEA4}"/>
              </a:ext>
            </a:extLst>
          </p:cNvPr>
          <p:cNvSpPr txBox="1">
            <a:spLocks/>
          </p:cNvSpPr>
          <p:nvPr/>
        </p:nvSpPr>
        <p:spPr bwMode="white">
          <a:xfrm>
            <a:off x="11723254" y="6544746"/>
            <a:ext cx="3530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rgbClr val="959CA0"/>
                </a:solidFill>
              </a:rPr>
              <a:t>‹#›</a:t>
            </a:fld>
            <a:endParaRPr lang="en-US" sz="800" b="0" dirty="0">
              <a:solidFill>
                <a:srgbClr val="959CA0"/>
              </a:solidFill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2420C18B-DFBF-C046-8D9E-FB3BB18EF1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6299" y="6535995"/>
            <a:ext cx="1143000" cy="21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521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_NoSubhead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Content Placeholder 2">
            <a:extLst>
              <a:ext uri="{FF2B5EF4-FFF2-40B4-BE49-F238E27FC236}">
                <a16:creationId xmlns:a16="http://schemas.microsoft.com/office/drawing/2014/main" id="{BB33977D-340C-C244-98B1-44E8B03BE8F1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6191135" y="1286358"/>
            <a:ext cx="5532119" cy="4994126"/>
          </a:xfrm>
          <a:prstGeom prst="rect">
            <a:avLst/>
          </a:prstGeo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6576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Arial 16pt bullet level 1</a:t>
            </a:r>
          </a:p>
          <a:p>
            <a:pPr lvl="1"/>
            <a:r>
              <a:rPr lang="en-US" dirty="0"/>
              <a:t>Arial 16pt bullet level 2</a:t>
            </a:r>
          </a:p>
          <a:p>
            <a:pPr lvl="2"/>
            <a:r>
              <a:rPr lang="en-US" dirty="0"/>
              <a:t>Arial 16pt bullet level 3</a:t>
            </a:r>
          </a:p>
          <a:p>
            <a:pPr lvl="3"/>
            <a:r>
              <a:rPr lang="en-US" dirty="0"/>
              <a:t>Arial 16pt bullet level 4</a:t>
            </a:r>
          </a:p>
          <a:p>
            <a:pPr lvl="4"/>
            <a:r>
              <a:rPr lang="en-US" dirty="0"/>
              <a:t>Arial 16pt bullet level 5</a:t>
            </a:r>
          </a:p>
        </p:txBody>
      </p:sp>
      <p:sp>
        <p:nvSpPr>
          <p:cNvPr id="56" name="Content Placeholder 2">
            <a:extLst>
              <a:ext uri="{FF2B5EF4-FFF2-40B4-BE49-F238E27FC236}">
                <a16:creationId xmlns:a16="http://schemas.microsoft.com/office/drawing/2014/main" id="{92D52BD9-DFA6-1D48-973A-A6C3C874E805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384694" y="1286358"/>
            <a:ext cx="5532119" cy="4994125"/>
          </a:xfrm>
          <a:prstGeom prst="rect">
            <a:avLst/>
          </a:prstGeo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6576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Arial 16pt bullet level 1</a:t>
            </a:r>
          </a:p>
          <a:p>
            <a:pPr lvl="1"/>
            <a:r>
              <a:rPr lang="en-US" dirty="0"/>
              <a:t>Arial 16pt bullet level 2</a:t>
            </a:r>
          </a:p>
          <a:p>
            <a:pPr lvl="2"/>
            <a:r>
              <a:rPr lang="en-US" dirty="0"/>
              <a:t>Arial 16pt bullet level 3</a:t>
            </a:r>
          </a:p>
          <a:p>
            <a:pPr lvl="3"/>
            <a:r>
              <a:rPr lang="en-US" dirty="0"/>
              <a:t>Arial 16pt bullet level 4</a:t>
            </a:r>
          </a:p>
          <a:p>
            <a:pPr lvl="4"/>
            <a:r>
              <a:rPr lang="en-US" dirty="0"/>
              <a:t>Arial 16pt bullet level 5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384694" y="294468"/>
            <a:ext cx="11338560" cy="768263"/>
          </a:xfrm>
          <a:prstGeom prst="rect">
            <a:avLst/>
          </a:prstGeom>
        </p:spPr>
        <p:txBody>
          <a:bodyPr anchor="b" anchorCtr="0"/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Headlines are 28pt Arial Bold sentence case</a:t>
            </a:r>
          </a:p>
        </p:txBody>
      </p:sp>
      <p:sp>
        <p:nvSpPr>
          <p:cNvPr id="59" name="Footer Placeholder 4">
            <a:extLst>
              <a:ext uri="{FF2B5EF4-FFF2-40B4-BE49-F238E27FC236}">
                <a16:creationId xmlns:a16="http://schemas.microsoft.com/office/drawing/2014/main" id="{7F2D66EE-4D77-E145-9576-4E9D03CE46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84694" y="6387858"/>
            <a:ext cx="9285484" cy="338087"/>
          </a:xfrm>
          <a:prstGeom prst="rect">
            <a:avLst/>
          </a:prstGeom>
          <a:noFill/>
        </p:spPr>
        <p:txBody>
          <a:bodyPr vert="horz" lIns="91440" tIns="45720" rIns="91440" bIns="45720" rtlCol="0" anchor="b" anchorCtr="0"/>
          <a:lstStyle>
            <a:lvl1pPr algn="l">
              <a:defRPr sz="8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54E4B32-E13F-4B83-8982-BF8073A1DC94}"/>
              </a:ext>
            </a:extLst>
          </p:cNvPr>
          <p:cNvSpPr txBox="1">
            <a:spLocks/>
          </p:cNvSpPr>
          <p:nvPr/>
        </p:nvSpPr>
        <p:spPr bwMode="white">
          <a:xfrm>
            <a:off x="11723254" y="6544746"/>
            <a:ext cx="3530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rgbClr val="959CA0"/>
                </a:solidFill>
              </a:rPr>
              <a:t>‹#›</a:t>
            </a:fld>
            <a:endParaRPr lang="en-US" sz="800" b="0" dirty="0">
              <a:solidFill>
                <a:srgbClr val="959CA0"/>
              </a:solidFill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AC061BF7-30ED-394B-918A-D1835A35BE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6299" y="6535995"/>
            <a:ext cx="1143000" cy="21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928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lumn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Content Placeholder 2">
            <a:extLst>
              <a:ext uri="{FF2B5EF4-FFF2-40B4-BE49-F238E27FC236}">
                <a16:creationId xmlns:a16="http://schemas.microsoft.com/office/drawing/2014/main" id="{C2AC1106-6E0D-B341-B75A-C8C2F73E3F26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384694" y="1702626"/>
            <a:ext cx="3621024" cy="4577857"/>
          </a:xfrm>
          <a:prstGeom prst="rect">
            <a:avLst/>
          </a:prstGeo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6576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Arial 16pt bullet level 1</a:t>
            </a:r>
          </a:p>
          <a:p>
            <a:pPr lvl="1"/>
            <a:r>
              <a:rPr lang="en-US" dirty="0"/>
              <a:t>Arial 16pt bullet level 2</a:t>
            </a:r>
          </a:p>
          <a:p>
            <a:pPr lvl="2"/>
            <a:r>
              <a:rPr lang="en-US" dirty="0"/>
              <a:t>Arial 16pt bullet level 3</a:t>
            </a:r>
          </a:p>
          <a:p>
            <a:pPr lvl="3"/>
            <a:r>
              <a:rPr lang="en-US" dirty="0"/>
              <a:t>Arial 16pt bullet level 4</a:t>
            </a:r>
          </a:p>
          <a:p>
            <a:pPr lvl="4"/>
            <a:r>
              <a:rPr lang="en-US" dirty="0"/>
              <a:t>Arial 16pt bullet level 5</a:t>
            </a:r>
          </a:p>
        </p:txBody>
      </p:sp>
      <p:sp>
        <p:nvSpPr>
          <p:cNvPr id="58" name="Content Placeholder 2">
            <a:extLst>
              <a:ext uri="{FF2B5EF4-FFF2-40B4-BE49-F238E27FC236}">
                <a16:creationId xmlns:a16="http://schemas.microsoft.com/office/drawing/2014/main" id="{ABC0DBC1-9787-6A4E-A4B1-E0E8BE5E8F02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8102230" y="1702627"/>
            <a:ext cx="3621024" cy="4577856"/>
          </a:xfrm>
          <a:prstGeom prst="rect">
            <a:avLst/>
          </a:prstGeo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6576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Arial 16pt bullet level 1</a:t>
            </a:r>
          </a:p>
          <a:p>
            <a:pPr lvl="1"/>
            <a:r>
              <a:rPr lang="en-US" dirty="0"/>
              <a:t>Arial 16pt bullet level 2</a:t>
            </a:r>
          </a:p>
          <a:p>
            <a:pPr lvl="2"/>
            <a:r>
              <a:rPr lang="en-US" dirty="0"/>
              <a:t>Arial 16pt bullet level 3</a:t>
            </a:r>
          </a:p>
          <a:p>
            <a:pPr lvl="3"/>
            <a:r>
              <a:rPr lang="en-US" dirty="0"/>
              <a:t>Arial 16pt bullet level 4</a:t>
            </a:r>
          </a:p>
          <a:p>
            <a:pPr lvl="4"/>
            <a:r>
              <a:rPr lang="en-US" dirty="0"/>
              <a:t>Arial 16pt bullet level 5</a:t>
            </a:r>
          </a:p>
        </p:txBody>
      </p:sp>
      <p:sp>
        <p:nvSpPr>
          <p:cNvPr id="59" name="Content Placeholder 2">
            <a:extLst>
              <a:ext uri="{FF2B5EF4-FFF2-40B4-BE49-F238E27FC236}">
                <a16:creationId xmlns:a16="http://schemas.microsoft.com/office/drawing/2014/main" id="{88B0BB6F-D4FA-D54D-A387-A1834DE59B82}"/>
              </a:ext>
            </a:extLst>
          </p:cNvPr>
          <p:cNvSpPr>
            <a:spLocks noGrp="1"/>
          </p:cNvSpPr>
          <p:nvPr>
            <p:ph idx="21" hasCustomPrompt="1"/>
          </p:nvPr>
        </p:nvSpPr>
        <p:spPr>
          <a:xfrm>
            <a:off x="4243462" y="1702627"/>
            <a:ext cx="3621024" cy="4577856"/>
          </a:xfrm>
          <a:prstGeom prst="rect">
            <a:avLst/>
          </a:prstGeo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6576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Arial 16pt bullet level 1</a:t>
            </a:r>
          </a:p>
          <a:p>
            <a:pPr lvl="1"/>
            <a:r>
              <a:rPr lang="en-US" dirty="0"/>
              <a:t>Arial 16pt bullet level 2</a:t>
            </a:r>
          </a:p>
          <a:p>
            <a:pPr lvl="2"/>
            <a:r>
              <a:rPr lang="en-US" dirty="0"/>
              <a:t>Arial 16pt bullet level 3</a:t>
            </a:r>
          </a:p>
          <a:p>
            <a:pPr lvl="3"/>
            <a:r>
              <a:rPr lang="en-US" dirty="0"/>
              <a:t>Arial 16pt bullet level 4</a:t>
            </a:r>
          </a:p>
          <a:p>
            <a:pPr lvl="4"/>
            <a:r>
              <a:rPr lang="en-US" dirty="0"/>
              <a:t>Arial 16pt bullet level 5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384694" y="1081826"/>
            <a:ext cx="11338560" cy="40233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000" i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Subheads are 20pt Arial Italic sentence case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384694" y="294468"/>
            <a:ext cx="11338560" cy="768263"/>
          </a:xfrm>
          <a:prstGeom prst="rect">
            <a:avLst/>
          </a:prstGeom>
        </p:spPr>
        <p:txBody>
          <a:bodyPr anchor="b" anchorCtr="0"/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Headlines are 28pt Arial Bold sentence case</a:t>
            </a:r>
          </a:p>
        </p:txBody>
      </p:sp>
      <p:sp>
        <p:nvSpPr>
          <p:cNvPr id="61" name="Footer Placeholder 4">
            <a:extLst>
              <a:ext uri="{FF2B5EF4-FFF2-40B4-BE49-F238E27FC236}">
                <a16:creationId xmlns:a16="http://schemas.microsoft.com/office/drawing/2014/main" id="{2B619D02-ECD0-CE4F-A007-98E4EF45BF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84694" y="6387858"/>
            <a:ext cx="9285484" cy="338087"/>
          </a:xfrm>
          <a:prstGeom prst="rect">
            <a:avLst/>
          </a:prstGeom>
          <a:noFill/>
        </p:spPr>
        <p:txBody>
          <a:bodyPr vert="horz" lIns="91440" tIns="45720" rIns="91440" bIns="45720" rtlCol="0" anchor="b" anchorCtr="0"/>
          <a:lstStyle>
            <a:lvl1pPr algn="l">
              <a:defRPr sz="8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3" name="Slide Number Placeholder 5">
            <a:extLst>
              <a:ext uri="{FF2B5EF4-FFF2-40B4-BE49-F238E27FC236}">
                <a16:creationId xmlns:a16="http://schemas.microsoft.com/office/drawing/2014/main" id="{C02E0708-4D86-44F8-B4F9-1E6BEA5F1514}"/>
              </a:ext>
            </a:extLst>
          </p:cNvPr>
          <p:cNvSpPr txBox="1">
            <a:spLocks/>
          </p:cNvSpPr>
          <p:nvPr/>
        </p:nvSpPr>
        <p:spPr bwMode="white">
          <a:xfrm>
            <a:off x="11723254" y="6544746"/>
            <a:ext cx="3530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rgbClr val="959CA0"/>
                </a:solidFill>
              </a:rPr>
              <a:t>‹#›</a:t>
            </a:fld>
            <a:endParaRPr lang="en-US" sz="800" b="0" dirty="0">
              <a:solidFill>
                <a:srgbClr val="959CA0"/>
              </a:solidFill>
            </a:endParaRP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DF16763F-C469-814B-B3F1-2A463EAEA8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6299" y="6535995"/>
            <a:ext cx="1143000" cy="21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624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384694" y="294468"/>
            <a:ext cx="11338560" cy="768263"/>
          </a:xfrm>
          <a:prstGeom prst="rect">
            <a:avLst/>
          </a:prstGeom>
        </p:spPr>
        <p:txBody>
          <a:bodyPr lIns="91440" tIns="45720" rIns="91440" bIns="45720" anchor="b" anchorCtr="0"/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Headlines are 28pt Arial Bold sentence case</a:t>
            </a:r>
          </a:p>
        </p:txBody>
      </p:sp>
      <p:sp>
        <p:nvSpPr>
          <p:cNvPr id="53" name="Footer Placeholder 4">
            <a:extLst>
              <a:ext uri="{FF2B5EF4-FFF2-40B4-BE49-F238E27FC236}">
                <a16:creationId xmlns:a16="http://schemas.microsoft.com/office/drawing/2014/main" id="{B43D20F7-04AA-0E4D-91D5-5DB9ECAF95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84694" y="6387858"/>
            <a:ext cx="9285484" cy="338087"/>
          </a:xfrm>
          <a:prstGeom prst="rect">
            <a:avLst/>
          </a:prstGeom>
          <a:noFill/>
        </p:spPr>
        <p:txBody>
          <a:bodyPr vert="horz" lIns="91440" tIns="45720" rIns="91440" bIns="45720" rtlCol="0" anchor="b" anchorCtr="0"/>
          <a:lstStyle>
            <a:lvl1pPr algn="l">
              <a:defRPr sz="8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9" name="Slide Number Placeholder 5">
            <a:extLst>
              <a:ext uri="{FF2B5EF4-FFF2-40B4-BE49-F238E27FC236}">
                <a16:creationId xmlns:a16="http://schemas.microsoft.com/office/drawing/2014/main" id="{5EA968B8-FA3A-4F62-92E8-E94086C1347B}"/>
              </a:ext>
            </a:extLst>
          </p:cNvPr>
          <p:cNvSpPr txBox="1">
            <a:spLocks/>
          </p:cNvSpPr>
          <p:nvPr/>
        </p:nvSpPr>
        <p:spPr bwMode="white">
          <a:xfrm>
            <a:off x="11723254" y="6544746"/>
            <a:ext cx="3530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rgbClr val="959CA0"/>
                </a:solidFill>
              </a:rPr>
              <a:t>‹#›</a:t>
            </a:fld>
            <a:endParaRPr lang="en-US" sz="800" b="0" dirty="0">
              <a:solidFill>
                <a:srgbClr val="959CA0"/>
              </a:solidFill>
            </a:endParaRP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D12220C1-1EAE-C14B-89F3-9751E5993B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6299" y="6535995"/>
            <a:ext cx="1143000" cy="21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182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Subhead_Only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384694" y="1081826"/>
            <a:ext cx="11338560" cy="40233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000" i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Subheads are 20pt Arial Italic sentence case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384694" y="294468"/>
            <a:ext cx="11338560" cy="768263"/>
          </a:xfrm>
          <a:prstGeom prst="rect">
            <a:avLst/>
          </a:prstGeom>
        </p:spPr>
        <p:txBody>
          <a:bodyPr anchor="b" anchorCtr="0"/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Headlines are 28pt Arial Bold sentence case</a:t>
            </a:r>
          </a:p>
        </p:txBody>
      </p:sp>
      <p:sp>
        <p:nvSpPr>
          <p:cNvPr id="55" name="Footer Placeholder 4">
            <a:extLst>
              <a:ext uri="{FF2B5EF4-FFF2-40B4-BE49-F238E27FC236}">
                <a16:creationId xmlns:a16="http://schemas.microsoft.com/office/drawing/2014/main" id="{76ED9213-76D9-7A47-BBC6-21289543AE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84694" y="6387858"/>
            <a:ext cx="9285484" cy="338087"/>
          </a:xfrm>
          <a:prstGeom prst="rect">
            <a:avLst/>
          </a:prstGeom>
          <a:noFill/>
        </p:spPr>
        <p:txBody>
          <a:bodyPr vert="horz" lIns="91440" tIns="45720" rIns="91440" bIns="45720" rtlCol="0" anchor="b" anchorCtr="0"/>
          <a:lstStyle>
            <a:lvl1pPr algn="l">
              <a:defRPr sz="8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5" name="Slide Number Placeholder 5">
            <a:extLst>
              <a:ext uri="{FF2B5EF4-FFF2-40B4-BE49-F238E27FC236}">
                <a16:creationId xmlns:a16="http://schemas.microsoft.com/office/drawing/2014/main" id="{1E387831-BA5F-49F6-AA7A-A7D23D1B4F4D}"/>
              </a:ext>
            </a:extLst>
          </p:cNvPr>
          <p:cNvSpPr txBox="1">
            <a:spLocks/>
          </p:cNvSpPr>
          <p:nvPr/>
        </p:nvSpPr>
        <p:spPr bwMode="white">
          <a:xfrm>
            <a:off x="11723254" y="6544746"/>
            <a:ext cx="3530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rgbClr val="959CA0"/>
                </a:solidFill>
              </a:rPr>
              <a:t>‹#›</a:t>
            </a:fld>
            <a:endParaRPr lang="en-US" sz="800" b="0" dirty="0">
              <a:solidFill>
                <a:srgbClr val="959CA0"/>
              </a:solidFill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BCBCE073-12D8-9D4F-9B15-2F9BE4AC35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6299" y="6535995"/>
            <a:ext cx="1143000" cy="21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369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 Only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Footer Placeholder 4">
            <a:extLst>
              <a:ext uri="{FF2B5EF4-FFF2-40B4-BE49-F238E27FC236}">
                <a16:creationId xmlns:a16="http://schemas.microsoft.com/office/drawing/2014/main" id="{EBE92459-5CCD-6042-9D0E-BAC9DA03F8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84694" y="6387858"/>
            <a:ext cx="9285484" cy="338087"/>
          </a:xfrm>
          <a:prstGeom prst="rect">
            <a:avLst/>
          </a:prstGeom>
          <a:noFill/>
        </p:spPr>
        <p:txBody>
          <a:bodyPr vert="horz" lIns="91440" tIns="45720" rIns="91440" bIns="45720" rtlCol="0" anchor="b" anchorCtr="0"/>
          <a:lstStyle>
            <a:lvl1pPr algn="l">
              <a:defRPr sz="8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1" name="Slide Number Placeholder 5">
            <a:extLst>
              <a:ext uri="{FF2B5EF4-FFF2-40B4-BE49-F238E27FC236}">
                <a16:creationId xmlns:a16="http://schemas.microsoft.com/office/drawing/2014/main" id="{75C2CC54-E1EC-4DF9-A3B0-2009DB97279A}"/>
              </a:ext>
            </a:extLst>
          </p:cNvPr>
          <p:cNvSpPr txBox="1">
            <a:spLocks/>
          </p:cNvSpPr>
          <p:nvPr/>
        </p:nvSpPr>
        <p:spPr bwMode="white">
          <a:xfrm>
            <a:off x="11723254" y="6544746"/>
            <a:ext cx="3530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rgbClr val="959CA0"/>
                </a:solidFill>
              </a:rPr>
              <a:t>‹#›</a:t>
            </a:fld>
            <a:endParaRPr lang="en-US" sz="800" b="0" dirty="0">
              <a:solidFill>
                <a:srgbClr val="959CA0"/>
              </a:solidFill>
            </a:endParaRP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A8B63251-79DB-3544-890F-9DDA614A5D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6299" y="6535995"/>
            <a:ext cx="1143000" cy="21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368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2DEFF783-1996-4984-99EE-7B1AC1AE1A34}"/>
              </a:ext>
            </a:extLst>
          </p:cNvPr>
          <p:cNvSpPr txBox="1">
            <a:spLocks/>
          </p:cNvSpPr>
          <p:nvPr/>
        </p:nvSpPr>
        <p:spPr bwMode="white">
          <a:xfrm>
            <a:off x="11723254" y="6544746"/>
            <a:ext cx="3530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rgbClr val="959CA0"/>
                </a:solidFill>
              </a:rPr>
              <a:t>‹#›</a:t>
            </a:fld>
            <a:endParaRPr lang="en-US" sz="800" b="0" dirty="0">
              <a:solidFill>
                <a:srgbClr val="959C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3169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 of Contents - IQV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>
            <a:extLst>
              <a:ext uri="{FF2B5EF4-FFF2-40B4-BE49-F238E27FC236}">
                <a16:creationId xmlns:a16="http://schemas.microsoft.com/office/drawing/2014/main" id="{38658025-8660-B74C-8ED5-6D1A405A1A70}"/>
              </a:ext>
            </a:extLst>
          </p:cNvPr>
          <p:cNvSpPr/>
          <p:nvPr/>
        </p:nvSpPr>
        <p:spPr bwMode="gray">
          <a:xfrm>
            <a:off x="353568" y="0"/>
            <a:ext cx="11484864" cy="6858000"/>
          </a:xfrm>
          <a:prstGeom prst="rect">
            <a:avLst/>
          </a:prstGeom>
          <a:solidFill>
            <a:srgbClr val="F4F4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dirty="0"/>
          </a:p>
        </p:txBody>
      </p:sp>
      <p:sp>
        <p:nvSpPr>
          <p:cNvPr id="54" name="Content Placeholder 2">
            <a:extLst>
              <a:ext uri="{FF2B5EF4-FFF2-40B4-BE49-F238E27FC236}">
                <a16:creationId xmlns:a16="http://schemas.microsoft.com/office/drawing/2014/main" id="{FC9B35E8-F292-2B42-952E-06F2F248C60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962418" y="1561892"/>
            <a:ext cx="9163983" cy="4712626"/>
          </a:xfrm>
          <a:prstGeom prst="rect">
            <a:avLst/>
          </a:prstGeo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2000"/>
              </a:spcBef>
              <a:buClr>
                <a:schemeClr val="accent1"/>
              </a:buClr>
              <a:buFont typeface="System Font Regular"/>
              <a:buChar char="+"/>
              <a:defRPr sz="1800">
                <a:solidFill>
                  <a:schemeClr val="tx1"/>
                </a:solidFill>
              </a:defRPr>
            </a:lvl1pPr>
            <a:lvl2pPr marL="365760" indent="-182880">
              <a:lnSpc>
                <a:spcPct val="100000"/>
              </a:lnSpc>
              <a:spcBef>
                <a:spcPts val="8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800"/>
              </a:spcBef>
              <a:buClrTx/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Arial 18pt bullet level 1</a:t>
            </a:r>
          </a:p>
          <a:p>
            <a:pPr lvl="1"/>
            <a:r>
              <a:rPr lang="en-US" dirty="0"/>
              <a:t>Arial 16pt bullet level 2</a:t>
            </a:r>
          </a:p>
          <a:p>
            <a:pPr lvl="2"/>
            <a:r>
              <a:rPr lang="en-US" dirty="0"/>
              <a:t>Arial 16pt bullet level 3</a:t>
            </a:r>
          </a:p>
          <a:p>
            <a:pPr lvl="3"/>
            <a:r>
              <a:rPr lang="en-US" dirty="0"/>
              <a:t>Arial 16pt bullet level 4</a:t>
            </a:r>
          </a:p>
          <a:p>
            <a:pPr lvl="4"/>
            <a:r>
              <a:rPr lang="en-US" dirty="0"/>
              <a:t>Arial 16pt bullet level 5</a:t>
            </a:r>
          </a:p>
          <a:p>
            <a:pPr lvl="0"/>
            <a:r>
              <a:rPr lang="en-US" dirty="0"/>
              <a:t>Arial 18pt bullet level 1</a:t>
            </a:r>
          </a:p>
          <a:p>
            <a:pPr lvl="1"/>
            <a:r>
              <a:rPr lang="en-US" dirty="0"/>
              <a:t>Arial 16pt bullet level 2</a:t>
            </a:r>
          </a:p>
          <a:p>
            <a:pPr lvl="2"/>
            <a:r>
              <a:rPr lang="en-US" dirty="0"/>
              <a:t>Arial 16pt bullet level 3</a:t>
            </a:r>
          </a:p>
          <a:p>
            <a:pPr lvl="3"/>
            <a:r>
              <a:rPr lang="en-US" dirty="0"/>
              <a:t>Arial 16pt bullet level 4</a:t>
            </a:r>
          </a:p>
          <a:p>
            <a:pPr lvl="4"/>
            <a:r>
              <a:rPr lang="en-US" dirty="0"/>
              <a:t>Arial 16pt bullet level 5</a:t>
            </a:r>
          </a:p>
        </p:txBody>
      </p:sp>
      <p:sp>
        <p:nvSpPr>
          <p:cNvPr id="57" name="Title 3">
            <a:extLst>
              <a:ext uri="{FF2B5EF4-FFF2-40B4-BE49-F238E27FC236}">
                <a16:creationId xmlns:a16="http://schemas.microsoft.com/office/drawing/2014/main" id="{7A9E8FF8-48AE-4B47-8CBF-17FB49CF53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62418" y="823398"/>
            <a:ext cx="9163983" cy="594360"/>
          </a:xfrm>
          <a:prstGeom prst="rect">
            <a:avLst/>
          </a:prstGeom>
        </p:spPr>
        <p:txBody>
          <a:bodyPr anchor="ctr"/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Table of contents or Agenda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A1CD0AD-A634-4EA6-AE67-C63B52CE7B06}"/>
              </a:ext>
            </a:extLst>
          </p:cNvPr>
          <p:cNvGrpSpPr/>
          <p:nvPr/>
        </p:nvGrpSpPr>
        <p:grpSpPr>
          <a:xfrm>
            <a:off x="-1" y="260324"/>
            <a:ext cx="1250388" cy="1575820"/>
            <a:chOff x="-1" y="260324"/>
            <a:chExt cx="1250388" cy="1575820"/>
          </a:xfrm>
          <a:solidFill>
            <a:schemeClr val="accent1"/>
          </a:solidFill>
        </p:grpSpPr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B2E777F5-EFF3-457A-8259-AC8F3FAFC249}"/>
                </a:ext>
              </a:extLst>
            </p:cNvPr>
            <p:cNvGrpSpPr/>
            <p:nvPr/>
          </p:nvGrpSpPr>
          <p:grpSpPr>
            <a:xfrm>
              <a:off x="686264" y="1652391"/>
              <a:ext cx="564123" cy="183753"/>
              <a:chOff x="876236" y="5534957"/>
              <a:chExt cx="1674271" cy="545364"/>
            </a:xfrm>
            <a:grpFill/>
          </p:grpSpPr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B117E7E6-D510-412B-8045-21F2179CDBFD}"/>
                  </a:ext>
                </a:extLst>
              </p:cNvPr>
              <p:cNvSpPr/>
              <p:nvPr/>
            </p:nvSpPr>
            <p:spPr>
              <a:xfrm>
                <a:off x="1154393" y="5534957"/>
                <a:ext cx="1117582" cy="5453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97" name="Oval 96">
                <a:extLst>
                  <a:ext uri="{FF2B5EF4-FFF2-40B4-BE49-F238E27FC236}">
                    <a16:creationId xmlns:a16="http://schemas.microsoft.com/office/drawing/2014/main" id="{79A544B5-B37E-40F9-A3D1-E4A00DF6E89F}"/>
                  </a:ext>
                </a:extLst>
              </p:cNvPr>
              <p:cNvSpPr/>
              <p:nvPr/>
            </p:nvSpPr>
            <p:spPr>
              <a:xfrm>
                <a:off x="2005143" y="5534957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98" name="Oval 97">
                <a:extLst>
                  <a:ext uri="{FF2B5EF4-FFF2-40B4-BE49-F238E27FC236}">
                    <a16:creationId xmlns:a16="http://schemas.microsoft.com/office/drawing/2014/main" id="{EF1038BB-A4E9-41A9-B2F4-23E7F5CD6621}"/>
                  </a:ext>
                </a:extLst>
              </p:cNvPr>
              <p:cNvSpPr/>
              <p:nvPr/>
            </p:nvSpPr>
            <p:spPr>
              <a:xfrm>
                <a:off x="876236" y="5534957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</p:grpSp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029BE464-4CCF-4D58-8077-7337778D29CA}"/>
                </a:ext>
              </a:extLst>
            </p:cNvPr>
            <p:cNvGrpSpPr/>
            <p:nvPr/>
          </p:nvGrpSpPr>
          <p:grpSpPr>
            <a:xfrm>
              <a:off x="864211" y="1304375"/>
              <a:ext cx="386176" cy="183753"/>
              <a:chOff x="1404367" y="4502072"/>
              <a:chExt cx="1146140" cy="545364"/>
            </a:xfrm>
            <a:grpFill/>
          </p:grpSpPr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D0DC8CC7-4C81-439E-B602-330616AC3184}"/>
                  </a:ext>
                </a:extLst>
              </p:cNvPr>
              <p:cNvSpPr/>
              <p:nvPr/>
            </p:nvSpPr>
            <p:spPr>
              <a:xfrm>
                <a:off x="1682197" y="4502072"/>
                <a:ext cx="589775" cy="5453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94" name="Oval 93">
                <a:extLst>
                  <a:ext uri="{FF2B5EF4-FFF2-40B4-BE49-F238E27FC236}">
                    <a16:creationId xmlns:a16="http://schemas.microsoft.com/office/drawing/2014/main" id="{ECB59EFB-5B99-4637-9821-186308CA811D}"/>
                  </a:ext>
                </a:extLst>
              </p:cNvPr>
              <p:cNvSpPr/>
              <p:nvPr/>
            </p:nvSpPr>
            <p:spPr>
              <a:xfrm>
                <a:off x="2005143" y="4502072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95" name="Oval 94">
                <a:extLst>
                  <a:ext uri="{FF2B5EF4-FFF2-40B4-BE49-F238E27FC236}">
                    <a16:creationId xmlns:a16="http://schemas.microsoft.com/office/drawing/2014/main" id="{7060CC02-8F6C-45AF-9DBE-33B4EAA77FAE}"/>
                  </a:ext>
                </a:extLst>
              </p:cNvPr>
              <p:cNvSpPr/>
              <p:nvPr/>
            </p:nvSpPr>
            <p:spPr>
              <a:xfrm>
                <a:off x="1404367" y="4502072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</p:grpSp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EDBE8CF3-142D-438A-880B-7423D1E442C5}"/>
                </a:ext>
              </a:extLst>
            </p:cNvPr>
            <p:cNvGrpSpPr/>
            <p:nvPr/>
          </p:nvGrpSpPr>
          <p:grpSpPr>
            <a:xfrm>
              <a:off x="917753" y="956358"/>
              <a:ext cx="332634" cy="183753"/>
              <a:chOff x="1560101" y="3469185"/>
              <a:chExt cx="987231" cy="545364"/>
            </a:xfrm>
            <a:grpFill/>
          </p:grpSpPr>
          <p:sp>
            <p:nvSpPr>
              <p:cNvPr id="90" name="Oval 89">
                <a:extLst>
                  <a:ext uri="{FF2B5EF4-FFF2-40B4-BE49-F238E27FC236}">
                    <a16:creationId xmlns:a16="http://schemas.microsoft.com/office/drawing/2014/main" id="{61D9E7AA-5FDE-45C3-B7AC-F8C06B142069}"/>
                  </a:ext>
                </a:extLst>
              </p:cNvPr>
              <p:cNvSpPr/>
              <p:nvPr/>
            </p:nvSpPr>
            <p:spPr>
              <a:xfrm>
                <a:off x="1560101" y="3469185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13502E5E-1590-4501-977E-A406C72F35D0}"/>
                  </a:ext>
                </a:extLst>
              </p:cNvPr>
              <p:cNvSpPr/>
              <p:nvPr/>
            </p:nvSpPr>
            <p:spPr>
              <a:xfrm>
                <a:off x="1825936" y="3469185"/>
                <a:ext cx="446037" cy="5453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92" name="Oval 91">
                <a:extLst>
                  <a:ext uri="{FF2B5EF4-FFF2-40B4-BE49-F238E27FC236}">
                    <a16:creationId xmlns:a16="http://schemas.microsoft.com/office/drawing/2014/main" id="{9849375F-4430-4BAF-8CD8-BABE2895B0CD}"/>
                  </a:ext>
                </a:extLst>
              </p:cNvPr>
              <p:cNvSpPr/>
              <p:nvPr/>
            </p:nvSpPr>
            <p:spPr>
              <a:xfrm>
                <a:off x="2001968" y="3469185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</p:grpSp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7C368109-07EC-4B00-B53E-7AA055EEDBEE}"/>
                </a:ext>
              </a:extLst>
            </p:cNvPr>
            <p:cNvGrpSpPr/>
            <p:nvPr/>
          </p:nvGrpSpPr>
          <p:grpSpPr>
            <a:xfrm>
              <a:off x="868078" y="608341"/>
              <a:ext cx="382309" cy="183753"/>
              <a:chOff x="1415887" y="2436300"/>
              <a:chExt cx="1134663" cy="545364"/>
            </a:xfrm>
            <a:grpFill/>
          </p:grpSpPr>
          <p:sp>
            <p:nvSpPr>
              <p:cNvPr id="87" name="Oval 86">
                <a:extLst>
                  <a:ext uri="{FF2B5EF4-FFF2-40B4-BE49-F238E27FC236}">
                    <a16:creationId xmlns:a16="http://schemas.microsoft.com/office/drawing/2014/main" id="{458E032A-AC8B-4235-848E-250F4190B814}"/>
                  </a:ext>
                </a:extLst>
              </p:cNvPr>
              <p:cNvSpPr/>
              <p:nvPr/>
            </p:nvSpPr>
            <p:spPr>
              <a:xfrm>
                <a:off x="2005186" y="2436300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88" name="Oval 87">
                <a:extLst>
                  <a:ext uri="{FF2B5EF4-FFF2-40B4-BE49-F238E27FC236}">
                    <a16:creationId xmlns:a16="http://schemas.microsoft.com/office/drawing/2014/main" id="{6E7F926D-F5AA-4D9E-9C81-33784AC45D52}"/>
                  </a:ext>
                </a:extLst>
              </p:cNvPr>
              <p:cNvSpPr/>
              <p:nvPr/>
            </p:nvSpPr>
            <p:spPr>
              <a:xfrm>
                <a:off x="1415887" y="2436300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C1912F97-C2EB-4275-9791-4E9C64D9ACD9}"/>
                  </a:ext>
                </a:extLst>
              </p:cNvPr>
              <p:cNvSpPr/>
              <p:nvPr/>
            </p:nvSpPr>
            <p:spPr>
              <a:xfrm>
                <a:off x="1682240" y="2436300"/>
                <a:ext cx="589731" cy="5453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</p:grpSp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C16323A1-198A-411C-8014-263092240122}"/>
                </a:ext>
              </a:extLst>
            </p:cNvPr>
            <p:cNvGrpSpPr/>
            <p:nvPr/>
          </p:nvGrpSpPr>
          <p:grpSpPr>
            <a:xfrm>
              <a:off x="693506" y="260324"/>
              <a:ext cx="556881" cy="183753"/>
              <a:chOff x="898206" y="1403413"/>
              <a:chExt cx="1652778" cy="545364"/>
            </a:xfrm>
            <a:grpFill/>
          </p:grpSpPr>
          <p:sp>
            <p:nvSpPr>
              <p:cNvPr id="84" name="Oval 83">
                <a:extLst>
                  <a:ext uri="{FF2B5EF4-FFF2-40B4-BE49-F238E27FC236}">
                    <a16:creationId xmlns:a16="http://schemas.microsoft.com/office/drawing/2014/main" id="{EBCE0676-4E25-4F10-A07B-A47F92C7CF81}"/>
                  </a:ext>
                </a:extLst>
              </p:cNvPr>
              <p:cNvSpPr/>
              <p:nvPr/>
            </p:nvSpPr>
            <p:spPr>
              <a:xfrm>
                <a:off x="2005620" y="1403413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id="{54E9DB86-0937-4D11-B319-669FF994439C}"/>
                  </a:ext>
                </a:extLst>
              </p:cNvPr>
              <p:cNvSpPr/>
              <p:nvPr/>
            </p:nvSpPr>
            <p:spPr>
              <a:xfrm>
                <a:off x="898206" y="1403413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3D6AB82A-C88A-4E42-B5CF-C687B3371284}"/>
                  </a:ext>
                </a:extLst>
              </p:cNvPr>
              <p:cNvSpPr/>
              <p:nvPr/>
            </p:nvSpPr>
            <p:spPr>
              <a:xfrm>
                <a:off x="1164538" y="1403413"/>
                <a:ext cx="1117581" cy="5453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</p:grp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754DFB64-FFE8-4762-8BD2-6D5B67A56394}"/>
                </a:ext>
              </a:extLst>
            </p:cNvPr>
            <p:cNvSpPr/>
            <p:nvPr/>
          </p:nvSpPr>
          <p:spPr>
            <a:xfrm>
              <a:off x="0" y="260324"/>
              <a:ext cx="550424" cy="183006"/>
            </a:xfrm>
            <a:custGeom>
              <a:avLst/>
              <a:gdLst>
                <a:gd name="connsiteX0" fmla="*/ 0 w 550424"/>
                <a:gd name="connsiteY0" fmla="*/ 0 h 183006"/>
                <a:gd name="connsiteX1" fmla="*/ 456956 w 550424"/>
                <a:gd name="connsiteY1" fmla="*/ 0 h 183006"/>
                <a:gd name="connsiteX2" fmla="*/ 456956 w 550424"/>
                <a:gd name="connsiteY2" fmla="*/ 397 h 183006"/>
                <a:gd name="connsiteX3" fmla="*/ 458921 w 550424"/>
                <a:gd name="connsiteY3" fmla="*/ 0 h 183006"/>
                <a:gd name="connsiteX4" fmla="*/ 550424 w 550424"/>
                <a:gd name="connsiteY4" fmla="*/ 91503 h 183006"/>
                <a:gd name="connsiteX5" fmla="*/ 458921 w 550424"/>
                <a:gd name="connsiteY5" fmla="*/ 183006 h 183006"/>
                <a:gd name="connsiteX6" fmla="*/ 456956 w 550424"/>
                <a:gd name="connsiteY6" fmla="*/ 182609 h 183006"/>
                <a:gd name="connsiteX7" fmla="*/ 456956 w 550424"/>
                <a:gd name="connsiteY7" fmla="*/ 183006 h 183006"/>
                <a:gd name="connsiteX8" fmla="*/ 0 w 550424"/>
                <a:gd name="connsiteY8" fmla="*/ 183006 h 183006"/>
                <a:gd name="connsiteX9" fmla="*/ 0 w 550424"/>
                <a:gd name="connsiteY9" fmla="*/ 0 h 183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50424" h="183006">
                  <a:moveTo>
                    <a:pt x="0" y="0"/>
                  </a:moveTo>
                  <a:lnTo>
                    <a:pt x="456956" y="0"/>
                  </a:lnTo>
                  <a:lnTo>
                    <a:pt x="456956" y="397"/>
                  </a:lnTo>
                  <a:lnTo>
                    <a:pt x="458921" y="0"/>
                  </a:lnTo>
                  <a:cubicBezTo>
                    <a:pt x="509457" y="0"/>
                    <a:pt x="550424" y="40967"/>
                    <a:pt x="550424" y="91503"/>
                  </a:cubicBezTo>
                  <a:cubicBezTo>
                    <a:pt x="550424" y="142039"/>
                    <a:pt x="509457" y="183006"/>
                    <a:pt x="458921" y="183006"/>
                  </a:cubicBezTo>
                  <a:lnTo>
                    <a:pt x="456956" y="182609"/>
                  </a:lnTo>
                  <a:lnTo>
                    <a:pt x="456956" y="183006"/>
                  </a:lnTo>
                  <a:lnTo>
                    <a:pt x="0" y="18300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 dirty="0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82D6BF1B-7B4E-4715-B3AA-0137D5565B61}"/>
                </a:ext>
              </a:extLst>
            </p:cNvPr>
            <p:cNvSpPr/>
            <p:nvPr/>
          </p:nvSpPr>
          <p:spPr>
            <a:xfrm>
              <a:off x="-1" y="608341"/>
              <a:ext cx="733596" cy="182880"/>
            </a:xfrm>
            <a:custGeom>
              <a:avLst/>
              <a:gdLst>
                <a:gd name="connsiteX0" fmla="*/ 0 w 733596"/>
                <a:gd name="connsiteY0" fmla="*/ 0 h 182880"/>
                <a:gd name="connsiteX1" fmla="*/ 642156 w 733596"/>
                <a:gd name="connsiteY1" fmla="*/ 0 h 182880"/>
                <a:gd name="connsiteX2" fmla="*/ 733596 w 733596"/>
                <a:gd name="connsiteY2" fmla="*/ 91440 h 182880"/>
                <a:gd name="connsiteX3" fmla="*/ 642156 w 733596"/>
                <a:gd name="connsiteY3" fmla="*/ 182880 h 182880"/>
                <a:gd name="connsiteX4" fmla="*/ 0 w 733596"/>
                <a:gd name="connsiteY4" fmla="*/ 182880 h 182880"/>
                <a:gd name="connsiteX5" fmla="*/ 0 w 733596"/>
                <a:gd name="connsiteY5" fmla="*/ 0 h 182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3596" h="182880">
                  <a:moveTo>
                    <a:pt x="0" y="0"/>
                  </a:moveTo>
                  <a:lnTo>
                    <a:pt x="642156" y="0"/>
                  </a:lnTo>
                  <a:cubicBezTo>
                    <a:pt x="692657" y="0"/>
                    <a:pt x="733596" y="40939"/>
                    <a:pt x="733596" y="91440"/>
                  </a:cubicBezTo>
                  <a:cubicBezTo>
                    <a:pt x="733596" y="141941"/>
                    <a:pt x="692657" y="182880"/>
                    <a:pt x="642156" y="182880"/>
                  </a:cubicBezTo>
                  <a:lnTo>
                    <a:pt x="0" y="18288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 dirty="0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DFFECD78-AD3E-430A-825C-361F3F0A6DF1}"/>
                </a:ext>
              </a:extLst>
            </p:cNvPr>
            <p:cNvSpPr/>
            <p:nvPr/>
          </p:nvSpPr>
          <p:spPr>
            <a:xfrm>
              <a:off x="0" y="952508"/>
              <a:ext cx="786403" cy="183006"/>
            </a:xfrm>
            <a:custGeom>
              <a:avLst/>
              <a:gdLst>
                <a:gd name="connsiteX0" fmla="*/ 0 w 786403"/>
                <a:gd name="connsiteY0" fmla="*/ 0 h 183006"/>
                <a:gd name="connsiteX1" fmla="*/ 692936 w 786403"/>
                <a:gd name="connsiteY1" fmla="*/ 0 h 183006"/>
                <a:gd name="connsiteX2" fmla="*/ 692936 w 786403"/>
                <a:gd name="connsiteY2" fmla="*/ 397 h 183006"/>
                <a:gd name="connsiteX3" fmla="*/ 694900 w 786403"/>
                <a:gd name="connsiteY3" fmla="*/ 0 h 183006"/>
                <a:gd name="connsiteX4" fmla="*/ 786403 w 786403"/>
                <a:gd name="connsiteY4" fmla="*/ 91503 h 183006"/>
                <a:gd name="connsiteX5" fmla="*/ 694900 w 786403"/>
                <a:gd name="connsiteY5" fmla="*/ 183006 h 183006"/>
                <a:gd name="connsiteX6" fmla="*/ 692936 w 786403"/>
                <a:gd name="connsiteY6" fmla="*/ 182610 h 183006"/>
                <a:gd name="connsiteX7" fmla="*/ 692936 w 786403"/>
                <a:gd name="connsiteY7" fmla="*/ 183006 h 183006"/>
                <a:gd name="connsiteX8" fmla="*/ 0 w 786403"/>
                <a:gd name="connsiteY8" fmla="*/ 183006 h 183006"/>
                <a:gd name="connsiteX9" fmla="*/ 0 w 786403"/>
                <a:gd name="connsiteY9" fmla="*/ 0 h 183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6403" h="183006">
                  <a:moveTo>
                    <a:pt x="0" y="0"/>
                  </a:moveTo>
                  <a:lnTo>
                    <a:pt x="692936" y="0"/>
                  </a:lnTo>
                  <a:lnTo>
                    <a:pt x="692936" y="397"/>
                  </a:lnTo>
                  <a:lnTo>
                    <a:pt x="694900" y="0"/>
                  </a:lnTo>
                  <a:cubicBezTo>
                    <a:pt x="745436" y="0"/>
                    <a:pt x="786403" y="40967"/>
                    <a:pt x="786403" y="91503"/>
                  </a:cubicBezTo>
                  <a:cubicBezTo>
                    <a:pt x="786403" y="142039"/>
                    <a:pt x="745436" y="183006"/>
                    <a:pt x="694900" y="183006"/>
                  </a:cubicBezTo>
                  <a:lnTo>
                    <a:pt x="692936" y="182610"/>
                  </a:lnTo>
                  <a:lnTo>
                    <a:pt x="692936" y="183006"/>
                  </a:lnTo>
                  <a:lnTo>
                    <a:pt x="0" y="18300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 dirty="0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01864E2F-2224-4B8D-A54C-010E70A5006D}"/>
                </a:ext>
              </a:extLst>
            </p:cNvPr>
            <p:cNvSpPr/>
            <p:nvPr/>
          </p:nvSpPr>
          <p:spPr>
            <a:xfrm>
              <a:off x="-1" y="1304902"/>
              <a:ext cx="733596" cy="182880"/>
            </a:xfrm>
            <a:custGeom>
              <a:avLst/>
              <a:gdLst>
                <a:gd name="connsiteX0" fmla="*/ 0 w 733596"/>
                <a:gd name="connsiteY0" fmla="*/ 0 h 182880"/>
                <a:gd name="connsiteX1" fmla="*/ 642156 w 733596"/>
                <a:gd name="connsiteY1" fmla="*/ 0 h 182880"/>
                <a:gd name="connsiteX2" fmla="*/ 733596 w 733596"/>
                <a:gd name="connsiteY2" fmla="*/ 91440 h 182880"/>
                <a:gd name="connsiteX3" fmla="*/ 642156 w 733596"/>
                <a:gd name="connsiteY3" fmla="*/ 182880 h 182880"/>
                <a:gd name="connsiteX4" fmla="*/ 0 w 733596"/>
                <a:gd name="connsiteY4" fmla="*/ 182880 h 182880"/>
                <a:gd name="connsiteX5" fmla="*/ 0 w 733596"/>
                <a:gd name="connsiteY5" fmla="*/ 0 h 182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3596" h="182880">
                  <a:moveTo>
                    <a:pt x="0" y="0"/>
                  </a:moveTo>
                  <a:lnTo>
                    <a:pt x="642156" y="0"/>
                  </a:lnTo>
                  <a:cubicBezTo>
                    <a:pt x="692657" y="0"/>
                    <a:pt x="733596" y="40939"/>
                    <a:pt x="733596" y="91440"/>
                  </a:cubicBezTo>
                  <a:cubicBezTo>
                    <a:pt x="733596" y="141941"/>
                    <a:pt x="692657" y="182880"/>
                    <a:pt x="642156" y="182880"/>
                  </a:cubicBezTo>
                  <a:lnTo>
                    <a:pt x="0" y="18288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 dirty="0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8652EA3D-B91A-4960-BC33-8380D943F8F9}"/>
                </a:ext>
              </a:extLst>
            </p:cNvPr>
            <p:cNvSpPr/>
            <p:nvPr/>
          </p:nvSpPr>
          <p:spPr>
            <a:xfrm>
              <a:off x="0" y="1649603"/>
              <a:ext cx="550424" cy="183006"/>
            </a:xfrm>
            <a:custGeom>
              <a:avLst/>
              <a:gdLst>
                <a:gd name="connsiteX0" fmla="*/ 0 w 550424"/>
                <a:gd name="connsiteY0" fmla="*/ 0 h 183006"/>
                <a:gd name="connsiteX1" fmla="*/ 456956 w 550424"/>
                <a:gd name="connsiteY1" fmla="*/ 0 h 183006"/>
                <a:gd name="connsiteX2" fmla="*/ 456956 w 550424"/>
                <a:gd name="connsiteY2" fmla="*/ 397 h 183006"/>
                <a:gd name="connsiteX3" fmla="*/ 458921 w 550424"/>
                <a:gd name="connsiteY3" fmla="*/ 0 h 183006"/>
                <a:gd name="connsiteX4" fmla="*/ 550424 w 550424"/>
                <a:gd name="connsiteY4" fmla="*/ 91503 h 183006"/>
                <a:gd name="connsiteX5" fmla="*/ 458921 w 550424"/>
                <a:gd name="connsiteY5" fmla="*/ 183006 h 183006"/>
                <a:gd name="connsiteX6" fmla="*/ 456956 w 550424"/>
                <a:gd name="connsiteY6" fmla="*/ 182609 h 183006"/>
                <a:gd name="connsiteX7" fmla="*/ 456956 w 550424"/>
                <a:gd name="connsiteY7" fmla="*/ 183006 h 183006"/>
                <a:gd name="connsiteX8" fmla="*/ 0 w 550424"/>
                <a:gd name="connsiteY8" fmla="*/ 183006 h 183006"/>
                <a:gd name="connsiteX9" fmla="*/ 0 w 550424"/>
                <a:gd name="connsiteY9" fmla="*/ 0 h 183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50424" h="183006">
                  <a:moveTo>
                    <a:pt x="0" y="0"/>
                  </a:moveTo>
                  <a:lnTo>
                    <a:pt x="456956" y="0"/>
                  </a:lnTo>
                  <a:lnTo>
                    <a:pt x="456956" y="397"/>
                  </a:lnTo>
                  <a:lnTo>
                    <a:pt x="458921" y="0"/>
                  </a:lnTo>
                  <a:cubicBezTo>
                    <a:pt x="509457" y="0"/>
                    <a:pt x="550424" y="40967"/>
                    <a:pt x="550424" y="91503"/>
                  </a:cubicBezTo>
                  <a:cubicBezTo>
                    <a:pt x="550424" y="142039"/>
                    <a:pt x="509457" y="183006"/>
                    <a:pt x="458921" y="183006"/>
                  </a:cubicBezTo>
                  <a:lnTo>
                    <a:pt x="456956" y="182609"/>
                  </a:lnTo>
                  <a:lnTo>
                    <a:pt x="456956" y="183006"/>
                  </a:lnTo>
                  <a:lnTo>
                    <a:pt x="0" y="18300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 dirty="0"/>
            </a:p>
          </p:txBody>
        </p:sp>
      </p:grpSp>
      <p:sp>
        <p:nvSpPr>
          <p:cNvPr id="56" name="Slide Number Placeholder 5">
            <a:extLst>
              <a:ext uri="{FF2B5EF4-FFF2-40B4-BE49-F238E27FC236}">
                <a16:creationId xmlns:a16="http://schemas.microsoft.com/office/drawing/2014/main" id="{030699F5-6B57-4BC7-B774-B8F85B96214D}"/>
              </a:ext>
            </a:extLst>
          </p:cNvPr>
          <p:cNvSpPr txBox="1">
            <a:spLocks/>
          </p:cNvSpPr>
          <p:nvPr/>
        </p:nvSpPr>
        <p:spPr bwMode="white">
          <a:xfrm>
            <a:off x="11723254" y="6544746"/>
            <a:ext cx="3530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rgbClr val="959CA0"/>
                </a:solidFill>
              </a:rPr>
              <a:t>‹#›</a:t>
            </a:fld>
            <a:endParaRPr lang="en-US" sz="800" b="0" dirty="0">
              <a:solidFill>
                <a:srgbClr val="959CA0"/>
              </a:solidFill>
            </a:endParaRPr>
          </a:p>
        </p:txBody>
      </p:sp>
      <p:pic>
        <p:nvPicPr>
          <p:cNvPr id="34" name="Graphic 33">
            <a:extLst>
              <a:ext uri="{FF2B5EF4-FFF2-40B4-BE49-F238E27FC236}">
                <a16:creationId xmlns:a16="http://schemas.microsoft.com/office/drawing/2014/main" id="{18FC357D-3DB1-1B43-8FB6-6F70286F746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6299" y="6535995"/>
            <a:ext cx="1143000" cy="21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684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 of Contents_Two Column - IQV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>
            <a:extLst>
              <a:ext uri="{FF2B5EF4-FFF2-40B4-BE49-F238E27FC236}">
                <a16:creationId xmlns:a16="http://schemas.microsoft.com/office/drawing/2014/main" id="{38658025-8660-B74C-8ED5-6D1A405A1A70}"/>
              </a:ext>
            </a:extLst>
          </p:cNvPr>
          <p:cNvSpPr/>
          <p:nvPr/>
        </p:nvSpPr>
        <p:spPr bwMode="gray">
          <a:xfrm>
            <a:off x="353568" y="0"/>
            <a:ext cx="11484864" cy="6858000"/>
          </a:xfrm>
          <a:prstGeom prst="rect">
            <a:avLst/>
          </a:prstGeom>
          <a:solidFill>
            <a:srgbClr val="F4F4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dirty="0"/>
          </a:p>
        </p:txBody>
      </p:sp>
      <p:sp>
        <p:nvSpPr>
          <p:cNvPr id="54" name="Content Placeholder 2">
            <a:extLst>
              <a:ext uri="{FF2B5EF4-FFF2-40B4-BE49-F238E27FC236}">
                <a16:creationId xmlns:a16="http://schemas.microsoft.com/office/drawing/2014/main" id="{FC9B35E8-F292-2B42-952E-06F2F248C60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962418" y="1561892"/>
            <a:ext cx="4442783" cy="4712626"/>
          </a:xfrm>
          <a:prstGeom prst="rect">
            <a:avLst/>
          </a:prstGeo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2000"/>
              </a:spcBef>
              <a:buClr>
                <a:schemeClr val="accent1"/>
              </a:buClr>
              <a:buFont typeface="System Font Regular"/>
              <a:buChar char="+"/>
              <a:defRPr sz="1800">
                <a:solidFill>
                  <a:schemeClr val="tx1"/>
                </a:solidFill>
              </a:defRPr>
            </a:lvl1pPr>
            <a:lvl2pPr marL="365760" indent="-182880">
              <a:lnSpc>
                <a:spcPct val="100000"/>
              </a:lnSpc>
              <a:spcBef>
                <a:spcPts val="8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800"/>
              </a:spcBef>
              <a:buClrTx/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Arial 18pt bullet level 1</a:t>
            </a:r>
          </a:p>
          <a:p>
            <a:pPr lvl="1"/>
            <a:r>
              <a:rPr lang="en-US" dirty="0"/>
              <a:t>Arial 16pt bullet level 2</a:t>
            </a:r>
          </a:p>
          <a:p>
            <a:pPr lvl="2"/>
            <a:r>
              <a:rPr lang="en-US" dirty="0"/>
              <a:t>Arial 16pt bullet level 3</a:t>
            </a:r>
          </a:p>
          <a:p>
            <a:pPr lvl="3"/>
            <a:r>
              <a:rPr lang="en-US" dirty="0"/>
              <a:t>Arial 16pt bullet level 4</a:t>
            </a:r>
          </a:p>
          <a:p>
            <a:pPr lvl="4"/>
            <a:r>
              <a:rPr lang="en-US" dirty="0"/>
              <a:t>Arial 16pt bullet level 5</a:t>
            </a:r>
          </a:p>
          <a:p>
            <a:pPr lvl="0"/>
            <a:r>
              <a:rPr lang="en-US" dirty="0"/>
              <a:t>Arial 18pt bullet level 1</a:t>
            </a:r>
          </a:p>
          <a:p>
            <a:pPr lvl="1"/>
            <a:r>
              <a:rPr lang="en-US" dirty="0"/>
              <a:t>Arial 16pt bullet level 2</a:t>
            </a:r>
          </a:p>
          <a:p>
            <a:pPr lvl="2"/>
            <a:r>
              <a:rPr lang="en-US" dirty="0"/>
              <a:t>Arial 16pt bullet level 3</a:t>
            </a:r>
          </a:p>
          <a:p>
            <a:pPr lvl="3"/>
            <a:r>
              <a:rPr lang="en-US" dirty="0"/>
              <a:t>Arial 16pt bullet level 4</a:t>
            </a:r>
          </a:p>
          <a:p>
            <a:pPr lvl="4"/>
            <a:r>
              <a:rPr lang="en-US" dirty="0"/>
              <a:t>Arial 16pt bullet level 5</a:t>
            </a:r>
          </a:p>
        </p:txBody>
      </p:sp>
      <p:sp>
        <p:nvSpPr>
          <p:cNvPr id="57" name="Title 3">
            <a:extLst>
              <a:ext uri="{FF2B5EF4-FFF2-40B4-BE49-F238E27FC236}">
                <a16:creationId xmlns:a16="http://schemas.microsoft.com/office/drawing/2014/main" id="{7A9E8FF8-48AE-4B47-8CBF-17FB49CF53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62418" y="823398"/>
            <a:ext cx="9163983" cy="594360"/>
          </a:xfrm>
          <a:prstGeom prst="rect">
            <a:avLst/>
          </a:prstGeom>
        </p:spPr>
        <p:txBody>
          <a:bodyPr anchor="ctr"/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Table of contents or Agenda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A1CD0AD-A634-4EA6-AE67-C63B52CE7B06}"/>
              </a:ext>
            </a:extLst>
          </p:cNvPr>
          <p:cNvGrpSpPr/>
          <p:nvPr/>
        </p:nvGrpSpPr>
        <p:grpSpPr>
          <a:xfrm>
            <a:off x="-1" y="260324"/>
            <a:ext cx="1250388" cy="1575820"/>
            <a:chOff x="-1" y="260324"/>
            <a:chExt cx="1250388" cy="1575820"/>
          </a:xfrm>
          <a:solidFill>
            <a:schemeClr val="accent1"/>
          </a:solidFill>
        </p:grpSpPr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B2E777F5-EFF3-457A-8259-AC8F3FAFC249}"/>
                </a:ext>
              </a:extLst>
            </p:cNvPr>
            <p:cNvGrpSpPr/>
            <p:nvPr/>
          </p:nvGrpSpPr>
          <p:grpSpPr>
            <a:xfrm>
              <a:off x="686264" y="1652391"/>
              <a:ext cx="564123" cy="183753"/>
              <a:chOff x="876236" y="5534957"/>
              <a:chExt cx="1674271" cy="545364"/>
            </a:xfrm>
            <a:grpFill/>
          </p:grpSpPr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B117E7E6-D510-412B-8045-21F2179CDBFD}"/>
                  </a:ext>
                </a:extLst>
              </p:cNvPr>
              <p:cNvSpPr/>
              <p:nvPr/>
            </p:nvSpPr>
            <p:spPr>
              <a:xfrm>
                <a:off x="1154393" y="5534957"/>
                <a:ext cx="1117582" cy="5453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97" name="Oval 96">
                <a:extLst>
                  <a:ext uri="{FF2B5EF4-FFF2-40B4-BE49-F238E27FC236}">
                    <a16:creationId xmlns:a16="http://schemas.microsoft.com/office/drawing/2014/main" id="{79A544B5-B37E-40F9-A3D1-E4A00DF6E89F}"/>
                  </a:ext>
                </a:extLst>
              </p:cNvPr>
              <p:cNvSpPr/>
              <p:nvPr/>
            </p:nvSpPr>
            <p:spPr>
              <a:xfrm>
                <a:off x="2005143" y="5534957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98" name="Oval 97">
                <a:extLst>
                  <a:ext uri="{FF2B5EF4-FFF2-40B4-BE49-F238E27FC236}">
                    <a16:creationId xmlns:a16="http://schemas.microsoft.com/office/drawing/2014/main" id="{EF1038BB-A4E9-41A9-B2F4-23E7F5CD6621}"/>
                  </a:ext>
                </a:extLst>
              </p:cNvPr>
              <p:cNvSpPr/>
              <p:nvPr/>
            </p:nvSpPr>
            <p:spPr>
              <a:xfrm>
                <a:off x="876236" y="5534957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</p:grpSp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029BE464-4CCF-4D58-8077-7337778D29CA}"/>
                </a:ext>
              </a:extLst>
            </p:cNvPr>
            <p:cNvGrpSpPr/>
            <p:nvPr/>
          </p:nvGrpSpPr>
          <p:grpSpPr>
            <a:xfrm>
              <a:off x="864211" y="1304375"/>
              <a:ext cx="386176" cy="183753"/>
              <a:chOff x="1404367" y="4502072"/>
              <a:chExt cx="1146140" cy="545364"/>
            </a:xfrm>
            <a:grpFill/>
          </p:grpSpPr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D0DC8CC7-4C81-439E-B602-330616AC3184}"/>
                  </a:ext>
                </a:extLst>
              </p:cNvPr>
              <p:cNvSpPr/>
              <p:nvPr/>
            </p:nvSpPr>
            <p:spPr>
              <a:xfrm>
                <a:off x="1682197" y="4502072"/>
                <a:ext cx="589775" cy="5453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94" name="Oval 93">
                <a:extLst>
                  <a:ext uri="{FF2B5EF4-FFF2-40B4-BE49-F238E27FC236}">
                    <a16:creationId xmlns:a16="http://schemas.microsoft.com/office/drawing/2014/main" id="{ECB59EFB-5B99-4637-9821-186308CA811D}"/>
                  </a:ext>
                </a:extLst>
              </p:cNvPr>
              <p:cNvSpPr/>
              <p:nvPr/>
            </p:nvSpPr>
            <p:spPr>
              <a:xfrm>
                <a:off x="2005143" y="4502072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95" name="Oval 94">
                <a:extLst>
                  <a:ext uri="{FF2B5EF4-FFF2-40B4-BE49-F238E27FC236}">
                    <a16:creationId xmlns:a16="http://schemas.microsoft.com/office/drawing/2014/main" id="{7060CC02-8F6C-45AF-9DBE-33B4EAA77FAE}"/>
                  </a:ext>
                </a:extLst>
              </p:cNvPr>
              <p:cNvSpPr/>
              <p:nvPr/>
            </p:nvSpPr>
            <p:spPr>
              <a:xfrm>
                <a:off x="1404367" y="4502072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</p:grpSp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EDBE8CF3-142D-438A-880B-7423D1E442C5}"/>
                </a:ext>
              </a:extLst>
            </p:cNvPr>
            <p:cNvGrpSpPr/>
            <p:nvPr/>
          </p:nvGrpSpPr>
          <p:grpSpPr>
            <a:xfrm>
              <a:off x="917753" y="956358"/>
              <a:ext cx="332634" cy="183753"/>
              <a:chOff x="1560101" y="3469185"/>
              <a:chExt cx="987231" cy="545364"/>
            </a:xfrm>
            <a:grpFill/>
          </p:grpSpPr>
          <p:sp>
            <p:nvSpPr>
              <p:cNvPr id="90" name="Oval 89">
                <a:extLst>
                  <a:ext uri="{FF2B5EF4-FFF2-40B4-BE49-F238E27FC236}">
                    <a16:creationId xmlns:a16="http://schemas.microsoft.com/office/drawing/2014/main" id="{61D9E7AA-5FDE-45C3-B7AC-F8C06B142069}"/>
                  </a:ext>
                </a:extLst>
              </p:cNvPr>
              <p:cNvSpPr/>
              <p:nvPr/>
            </p:nvSpPr>
            <p:spPr>
              <a:xfrm>
                <a:off x="1560101" y="3469185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13502E5E-1590-4501-977E-A406C72F35D0}"/>
                  </a:ext>
                </a:extLst>
              </p:cNvPr>
              <p:cNvSpPr/>
              <p:nvPr/>
            </p:nvSpPr>
            <p:spPr>
              <a:xfrm>
                <a:off x="1825936" y="3469185"/>
                <a:ext cx="446037" cy="5453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92" name="Oval 91">
                <a:extLst>
                  <a:ext uri="{FF2B5EF4-FFF2-40B4-BE49-F238E27FC236}">
                    <a16:creationId xmlns:a16="http://schemas.microsoft.com/office/drawing/2014/main" id="{9849375F-4430-4BAF-8CD8-BABE2895B0CD}"/>
                  </a:ext>
                </a:extLst>
              </p:cNvPr>
              <p:cNvSpPr/>
              <p:nvPr/>
            </p:nvSpPr>
            <p:spPr>
              <a:xfrm>
                <a:off x="2001968" y="3469185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</p:grpSp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7C368109-07EC-4B00-B53E-7AA055EEDBEE}"/>
                </a:ext>
              </a:extLst>
            </p:cNvPr>
            <p:cNvGrpSpPr/>
            <p:nvPr/>
          </p:nvGrpSpPr>
          <p:grpSpPr>
            <a:xfrm>
              <a:off x="868078" y="608341"/>
              <a:ext cx="382309" cy="183753"/>
              <a:chOff x="1415887" y="2436300"/>
              <a:chExt cx="1134663" cy="545364"/>
            </a:xfrm>
            <a:grpFill/>
          </p:grpSpPr>
          <p:sp>
            <p:nvSpPr>
              <p:cNvPr id="87" name="Oval 86">
                <a:extLst>
                  <a:ext uri="{FF2B5EF4-FFF2-40B4-BE49-F238E27FC236}">
                    <a16:creationId xmlns:a16="http://schemas.microsoft.com/office/drawing/2014/main" id="{458E032A-AC8B-4235-848E-250F4190B814}"/>
                  </a:ext>
                </a:extLst>
              </p:cNvPr>
              <p:cNvSpPr/>
              <p:nvPr/>
            </p:nvSpPr>
            <p:spPr>
              <a:xfrm>
                <a:off x="2005186" y="2436300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88" name="Oval 87">
                <a:extLst>
                  <a:ext uri="{FF2B5EF4-FFF2-40B4-BE49-F238E27FC236}">
                    <a16:creationId xmlns:a16="http://schemas.microsoft.com/office/drawing/2014/main" id="{6E7F926D-F5AA-4D9E-9C81-33784AC45D52}"/>
                  </a:ext>
                </a:extLst>
              </p:cNvPr>
              <p:cNvSpPr/>
              <p:nvPr/>
            </p:nvSpPr>
            <p:spPr>
              <a:xfrm>
                <a:off x="1415887" y="2436300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C1912F97-C2EB-4275-9791-4E9C64D9ACD9}"/>
                  </a:ext>
                </a:extLst>
              </p:cNvPr>
              <p:cNvSpPr/>
              <p:nvPr/>
            </p:nvSpPr>
            <p:spPr>
              <a:xfrm>
                <a:off x="1682240" y="2436300"/>
                <a:ext cx="589731" cy="5453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</p:grpSp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C16323A1-198A-411C-8014-263092240122}"/>
                </a:ext>
              </a:extLst>
            </p:cNvPr>
            <p:cNvGrpSpPr/>
            <p:nvPr/>
          </p:nvGrpSpPr>
          <p:grpSpPr>
            <a:xfrm>
              <a:off x="693506" y="260324"/>
              <a:ext cx="556881" cy="183753"/>
              <a:chOff x="898206" y="1403413"/>
              <a:chExt cx="1652778" cy="545364"/>
            </a:xfrm>
            <a:grpFill/>
          </p:grpSpPr>
          <p:sp>
            <p:nvSpPr>
              <p:cNvPr id="84" name="Oval 83">
                <a:extLst>
                  <a:ext uri="{FF2B5EF4-FFF2-40B4-BE49-F238E27FC236}">
                    <a16:creationId xmlns:a16="http://schemas.microsoft.com/office/drawing/2014/main" id="{EBCE0676-4E25-4F10-A07B-A47F92C7CF81}"/>
                  </a:ext>
                </a:extLst>
              </p:cNvPr>
              <p:cNvSpPr/>
              <p:nvPr/>
            </p:nvSpPr>
            <p:spPr>
              <a:xfrm>
                <a:off x="2005620" y="1403413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id="{54E9DB86-0937-4D11-B319-669FF994439C}"/>
                  </a:ext>
                </a:extLst>
              </p:cNvPr>
              <p:cNvSpPr/>
              <p:nvPr/>
            </p:nvSpPr>
            <p:spPr>
              <a:xfrm>
                <a:off x="898206" y="1403413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3D6AB82A-C88A-4E42-B5CF-C687B3371284}"/>
                  </a:ext>
                </a:extLst>
              </p:cNvPr>
              <p:cNvSpPr/>
              <p:nvPr/>
            </p:nvSpPr>
            <p:spPr>
              <a:xfrm>
                <a:off x="1164538" y="1403413"/>
                <a:ext cx="1117581" cy="5453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</p:grp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754DFB64-FFE8-4762-8BD2-6D5B67A56394}"/>
                </a:ext>
              </a:extLst>
            </p:cNvPr>
            <p:cNvSpPr/>
            <p:nvPr/>
          </p:nvSpPr>
          <p:spPr>
            <a:xfrm>
              <a:off x="0" y="260324"/>
              <a:ext cx="550424" cy="183006"/>
            </a:xfrm>
            <a:custGeom>
              <a:avLst/>
              <a:gdLst>
                <a:gd name="connsiteX0" fmla="*/ 0 w 550424"/>
                <a:gd name="connsiteY0" fmla="*/ 0 h 183006"/>
                <a:gd name="connsiteX1" fmla="*/ 456956 w 550424"/>
                <a:gd name="connsiteY1" fmla="*/ 0 h 183006"/>
                <a:gd name="connsiteX2" fmla="*/ 456956 w 550424"/>
                <a:gd name="connsiteY2" fmla="*/ 397 h 183006"/>
                <a:gd name="connsiteX3" fmla="*/ 458921 w 550424"/>
                <a:gd name="connsiteY3" fmla="*/ 0 h 183006"/>
                <a:gd name="connsiteX4" fmla="*/ 550424 w 550424"/>
                <a:gd name="connsiteY4" fmla="*/ 91503 h 183006"/>
                <a:gd name="connsiteX5" fmla="*/ 458921 w 550424"/>
                <a:gd name="connsiteY5" fmla="*/ 183006 h 183006"/>
                <a:gd name="connsiteX6" fmla="*/ 456956 w 550424"/>
                <a:gd name="connsiteY6" fmla="*/ 182609 h 183006"/>
                <a:gd name="connsiteX7" fmla="*/ 456956 w 550424"/>
                <a:gd name="connsiteY7" fmla="*/ 183006 h 183006"/>
                <a:gd name="connsiteX8" fmla="*/ 0 w 550424"/>
                <a:gd name="connsiteY8" fmla="*/ 183006 h 183006"/>
                <a:gd name="connsiteX9" fmla="*/ 0 w 550424"/>
                <a:gd name="connsiteY9" fmla="*/ 0 h 183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50424" h="183006">
                  <a:moveTo>
                    <a:pt x="0" y="0"/>
                  </a:moveTo>
                  <a:lnTo>
                    <a:pt x="456956" y="0"/>
                  </a:lnTo>
                  <a:lnTo>
                    <a:pt x="456956" y="397"/>
                  </a:lnTo>
                  <a:lnTo>
                    <a:pt x="458921" y="0"/>
                  </a:lnTo>
                  <a:cubicBezTo>
                    <a:pt x="509457" y="0"/>
                    <a:pt x="550424" y="40967"/>
                    <a:pt x="550424" y="91503"/>
                  </a:cubicBezTo>
                  <a:cubicBezTo>
                    <a:pt x="550424" y="142039"/>
                    <a:pt x="509457" y="183006"/>
                    <a:pt x="458921" y="183006"/>
                  </a:cubicBezTo>
                  <a:lnTo>
                    <a:pt x="456956" y="182609"/>
                  </a:lnTo>
                  <a:lnTo>
                    <a:pt x="456956" y="183006"/>
                  </a:lnTo>
                  <a:lnTo>
                    <a:pt x="0" y="18300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 dirty="0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82D6BF1B-7B4E-4715-B3AA-0137D5565B61}"/>
                </a:ext>
              </a:extLst>
            </p:cNvPr>
            <p:cNvSpPr/>
            <p:nvPr/>
          </p:nvSpPr>
          <p:spPr>
            <a:xfrm>
              <a:off x="-1" y="608341"/>
              <a:ext cx="733596" cy="182880"/>
            </a:xfrm>
            <a:custGeom>
              <a:avLst/>
              <a:gdLst>
                <a:gd name="connsiteX0" fmla="*/ 0 w 733596"/>
                <a:gd name="connsiteY0" fmla="*/ 0 h 182880"/>
                <a:gd name="connsiteX1" fmla="*/ 642156 w 733596"/>
                <a:gd name="connsiteY1" fmla="*/ 0 h 182880"/>
                <a:gd name="connsiteX2" fmla="*/ 733596 w 733596"/>
                <a:gd name="connsiteY2" fmla="*/ 91440 h 182880"/>
                <a:gd name="connsiteX3" fmla="*/ 642156 w 733596"/>
                <a:gd name="connsiteY3" fmla="*/ 182880 h 182880"/>
                <a:gd name="connsiteX4" fmla="*/ 0 w 733596"/>
                <a:gd name="connsiteY4" fmla="*/ 182880 h 182880"/>
                <a:gd name="connsiteX5" fmla="*/ 0 w 733596"/>
                <a:gd name="connsiteY5" fmla="*/ 0 h 182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3596" h="182880">
                  <a:moveTo>
                    <a:pt x="0" y="0"/>
                  </a:moveTo>
                  <a:lnTo>
                    <a:pt x="642156" y="0"/>
                  </a:lnTo>
                  <a:cubicBezTo>
                    <a:pt x="692657" y="0"/>
                    <a:pt x="733596" y="40939"/>
                    <a:pt x="733596" y="91440"/>
                  </a:cubicBezTo>
                  <a:cubicBezTo>
                    <a:pt x="733596" y="141941"/>
                    <a:pt x="692657" y="182880"/>
                    <a:pt x="642156" y="182880"/>
                  </a:cubicBezTo>
                  <a:lnTo>
                    <a:pt x="0" y="18288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 dirty="0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DFFECD78-AD3E-430A-825C-361F3F0A6DF1}"/>
                </a:ext>
              </a:extLst>
            </p:cNvPr>
            <p:cNvSpPr/>
            <p:nvPr/>
          </p:nvSpPr>
          <p:spPr>
            <a:xfrm>
              <a:off x="0" y="952508"/>
              <a:ext cx="786403" cy="183006"/>
            </a:xfrm>
            <a:custGeom>
              <a:avLst/>
              <a:gdLst>
                <a:gd name="connsiteX0" fmla="*/ 0 w 786403"/>
                <a:gd name="connsiteY0" fmla="*/ 0 h 183006"/>
                <a:gd name="connsiteX1" fmla="*/ 692936 w 786403"/>
                <a:gd name="connsiteY1" fmla="*/ 0 h 183006"/>
                <a:gd name="connsiteX2" fmla="*/ 692936 w 786403"/>
                <a:gd name="connsiteY2" fmla="*/ 397 h 183006"/>
                <a:gd name="connsiteX3" fmla="*/ 694900 w 786403"/>
                <a:gd name="connsiteY3" fmla="*/ 0 h 183006"/>
                <a:gd name="connsiteX4" fmla="*/ 786403 w 786403"/>
                <a:gd name="connsiteY4" fmla="*/ 91503 h 183006"/>
                <a:gd name="connsiteX5" fmla="*/ 694900 w 786403"/>
                <a:gd name="connsiteY5" fmla="*/ 183006 h 183006"/>
                <a:gd name="connsiteX6" fmla="*/ 692936 w 786403"/>
                <a:gd name="connsiteY6" fmla="*/ 182610 h 183006"/>
                <a:gd name="connsiteX7" fmla="*/ 692936 w 786403"/>
                <a:gd name="connsiteY7" fmla="*/ 183006 h 183006"/>
                <a:gd name="connsiteX8" fmla="*/ 0 w 786403"/>
                <a:gd name="connsiteY8" fmla="*/ 183006 h 183006"/>
                <a:gd name="connsiteX9" fmla="*/ 0 w 786403"/>
                <a:gd name="connsiteY9" fmla="*/ 0 h 183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6403" h="183006">
                  <a:moveTo>
                    <a:pt x="0" y="0"/>
                  </a:moveTo>
                  <a:lnTo>
                    <a:pt x="692936" y="0"/>
                  </a:lnTo>
                  <a:lnTo>
                    <a:pt x="692936" y="397"/>
                  </a:lnTo>
                  <a:lnTo>
                    <a:pt x="694900" y="0"/>
                  </a:lnTo>
                  <a:cubicBezTo>
                    <a:pt x="745436" y="0"/>
                    <a:pt x="786403" y="40967"/>
                    <a:pt x="786403" y="91503"/>
                  </a:cubicBezTo>
                  <a:cubicBezTo>
                    <a:pt x="786403" y="142039"/>
                    <a:pt x="745436" y="183006"/>
                    <a:pt x="694900" y="183006"/>
                  </a:cubicBezTo>
                  <a:lnTo>
                    <a:pt x="692936" y="182610"/>
                  </a:lnTo>
                  <a:lnTo>
                    <a:pt x="692936" y="183006"/>
                  </a:lnTo>
                  <a:lnTo>
                    <a:pt x="0" y="18300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 dirty="0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01864E2F-2224-4B8D-A54C-010E70A5006D}"/>
                </a:ext>
              </a:extLst>
            </p:cNvPr>
            <p:cNvSpPr/>
            <p:nvPr/>
          </p:nvSpPr>
          <p:spPr>
            <a:xfrm>
              <a:off x="-1" y="1304902"/>
              <a:ext cx="733596" cy="182880"/>
            </a:xfrm>
            <a:custGeom>
              <a:avLst/>
              <a:gdLst>
                <a:gd name="connsiteX0" fmla="*/ 0 w 733596"/>
                <a:gd name="connsiteY0" fmla="*/ 0 h 182880"/>
                <a:gd name="connsiteX1" fmla="*/ 642156 w 733596"/>
                <a:gd name="connsiteY1" fmla="*/ 0 h 182880"/>
                <a:gd name="connsiteX2" fmla="*/ 733596 w 733596"/>
                <a:gd name="connsiteY2" fmla="*/ 91440 h 182880"/>
                <a:gd name="connsiteX3" fmla="*/ 642156 w 733596"/>
                <a:gd name="connsiteY3" fmla="*/ 182880 h 182880"/>
                <a:gd name="connsiteX4" fmla="*/ 0 w 733596"/>
                <a:gd name="connsiteY4" fmla="*/ 182880 h 182880"/>
                <a:gd name="connsiteX5" fmla="*/ 0 w 733596"/>
                <a:gd name="connsiteY5" fmla="*/ 0 h 182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3596" h="182880">
                  <a:moveTo>
                    <a:pt x="0" y="0"/>
                  </a:moveTo>
                  <a:lnTo>
                    <a:pt x="642156" y="0"/>
                  </a:lnTo>
                  <a:cubicBezTo>
                    <a:pt x="692657" y="0"/>
                    <a:pt x="733596" y="40939"/>
                    <a:pt x="733596" y="91440"/>
                  </a:cubicBezTo>
                  <a:cubicBezTo>
                    <a:pt x="733596" y="141941"/>
                    <a:pt x="692657" y="182880"/>
                    <a:pt x="642156" y="182880"/>
                  </a:cubicBezTo>
                  <a:lnTo>
                    <a:pt x="0" y="18288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 dirty="0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8652EA3D-B91A-4960-BC33-8380D943F8F9}"/>
                </a:ext>
              </a:extLst>
            </p:cNvPr>
            <p:cNvSpPr/>
            <p:nvPr/>
          </p:nvSpPr>
          <p:spPr>
            <a:xfrm>
              <a:off x="0" y="1649603"/>
              <a:ext cx="550424" cy="183006"/>
            </a:xfrm>
            <a:custGeom>
              <a:avLst/>
              <a:gdLst>
                <a:gd name="connsiteX0" fmla="*/ 0 w 550424"/>
                <a:gd name="connsiteY0" fmla="*/ 0 h 183006"/>
                <a:gd name="connsiteX1" fmla="*/ 456956 w 550424"/>
                <a:gd name="connsiteY1" fmla="*/ 0 h 183006"/>
                <a:gd name="connsiteX2" fmla="*/ 456956 w 550424"/>
                <a:gd name="connsiteY2" fmla="*/ 397 h 183006"/>
                <a:gd name="connsiteX3" fmla="*/ 458921 w 550424"/>
                <a:gd name="connsiteY3" fmla="*/ 0 h 183006"/>
                <a:gd name="connsiteX4" fmla="*/ 550424 w 550424"/>
                <a:gd name="connsiteY4" fmla="*/ 91503 h 183006"/>
                <a:gd name="connsiteX5" fmla="*/ 458921 w 550424"/>
                <a:gd name="connsiteY5" fmla="*/ 183006 h 183006"/>
                <a:gd name="connsiteX6" fmla="*/ 456956 w 550424"/>
                <a:gd name="connsiteY6" fmla="*/ 182609 h 183006"/>
                <a:gd name="connsiteX7" fmla="*/ 456956 w 550424"/>
                <a:gd name="connsiteY7" fmla="*/ 183006 h 183006"/>
                <a:gd name="connsiteX8" fmla="*/ 0 w 550424"/>
                <a:gd name="connsiteY8" fmla="*/ 183006 h 183006"/>
                <a:gd name="connsiteX9" fmla="*/ 0 w 550424"/>
                <a:gd name="connsiteY9" fmla="*/ 0 h 183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50424" h="183006">
                  <a:moveTo>
                    <a:pt x="0" y="0"/>
                  </a:moveTo>
                  <a:lnTo>
                    <a:pt x="456956" y="0"/>
                  </a:lnTo>
                  <a:lnTo>
                    <a:pt x="456956" y="397"/>
                  </a:lnTo>
                  <a:lnTo>
                    <a:pt x="458921" y="0"/>
                  </a:lnTo>
                  <a:cubicBezTo>
                    <a:pt x="509457" y="0"/>
                    <a:pt x="550424" y="40967"/>
                    <a:pt x="550424" y="91503"/>
                  </a:cubicBezTo>
                  <a:cubicBezTo>
                    <a:pt x="550424" y="142039"/>
                    <a:pt x="509457" y="183006"/>
                    <a:pt x="458921" y="183006"/>
                  </a:cubicBezTo>
                  <a:lnTo>
                    <a:pt x="456956" y="182609"/>
                  </a:lnTo>
                  <a:lnTo>
                    <a:pt x="456956" y="183006"/>
                  </a:lnTo>
                  <a:lnTo>
                    <a:pt x="0" y="18300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 dirty="0"/>
            </a:p>
          </p:txBody>
        </p:sp>
      </p:grpSp>
      <p:sp>
        <p:nvSpPr>
          <p:cNvPr id="56" name="Slide Number Placeholder 5">
            <a:extLst>
              <a:ext uri="{FF2B5EF4-FFF2-40B4-BE49-F238E27FC236}">
                <a16:creationId xmlns:a16="http://schemas.microsoft.com/office/drawing/2014/main" id="{030699F5-6B57-4BC7-B774-B8F85B96214D}"/>
              </a:ext>
            </a:extLst>
          </p:cNvPr>
          <p:cNvSpPr txBox="1">
            <a:spLocks/>
          </p:cNvSpPr>
          <p:nvPr/>
        </p:nvSpPr>
        <p:spPr bwMode="white">
          <a:xfrm>
            <a:off x="11723254" y="6544746"/>
            <a:ext cx="3530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rgbClr val="959CA0"/>
                </a:solidFill>
              </a:rPr>
              <a:t>‹#›</a:t>
            </a:fld>
            <a:endParaRPr lang="en-US" sz="800" b="0" dirty="0">
              <a:solidFill>
                <a:srgbClr val="959CA0"/>
              </a:solidFill>
            </a:endParaRPr>
          </a:p>
        </p:txBody>
      </p:sp>
      <p:sp>
        <p:nvSpPr>
          <p:cNvPr id="34" name="Content Placeholder 2">
            <a:extLst>
              <a:ext uri="{FF2B5EF4-FFF2-40B4-BE49-F238E27FC236}">
                <a16:creationId xmlns:a16="http://schemas.microsoft.com/office/drawing/2014/main" id="{A38DDCEC-B402-6B40-82F9-F72F5C447EC7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679523" y="1561892"/>
            <a:ext cx="4446878" cy="4712626"/>
          </a:xfrm>
          <a:prstGeom prst="rect">
            <a:avLst/>
          </a:prstGeo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2000"/>
              </a:spcBef>
              <a:buClr>
                <a:schemeClr val="accent1"/>
              </a:buClr>
              <a:buFont typeface="System Font Regular"/>
              <a:buChar char="+"/>
              <a:defRPr sz="1800">
                <a:solidFill>
                  <a:schemeClr val="tx1"/>
                </a:solidFill>
              </a:defRPr>
            </a:lvl1pPr>
            <a:lvl2pPr marL="365760" indent="-182880">
              <a:lnSpc>
                <a:spcPct val="100000"/>
              </a:lnSpc>
              <a:spcBef>
                <a:spcPts val="8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800"/>
              </a:spcBef>
              <a:buClrTx/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Arial 18pt bullet level 1</a:t>
            </a:r>
          </a:p>
          <a:p>
            <a:pPr lvl="1"/>
            <a:r>
              <a:rPr lang="en-US" dirty="0"/>
              <a:t>Arial 16pt bullet level 2</a:t>
            </a:r>
          </a:p>
          <a:p>
            <a:pPr lvl="2"/>
            <a:r>
              <a:rPr lang="en-US" dirty="0"/>
              <a:t>Arial 16pt bullet level 3</a:t>
            </a:r>
          </a:p>
          <a:p>
            <a:pPr lvl="3"/>
            <a:r>
              <a:rPr lang="en-US" dirty="0"/>
              <a:t>Arial 16pt bullet level 4</a:t>
            </a:r>
          </a:p>
          <a:p>
            <a:pPr lvl="4"/>
            <a:r>
              <a:rPr lang="en-US" dirty="0"/>
              <a:t>Arial 16pt bullet level 5</a:t>
            </a:r>
          </a:p>
          <a:p>
            <a:pPr lvl="0"/>
            <a:r>
              <a:rPr lang="en-US" dirty="0"/>
              <a:t>Arial 18pt bullet level 1</a:t>
            </a:r>
          </a:p>
          <a:p>
            <a:pPr lvl="1"/>
            <a:r>
              <a:rPr lang="en-US" dirty="0"/>
              <a:t>Arial 16pt bullet level 2</a:t>
            </a:r>
          </a:p>
          <a:p>
            <a:pPr lvl="2"/>
            <a:r>
              <a:rPr lang="en-US" dirty="0"/>
              <a:t>Arial 16pt bullet level 3</a:t>
            </a:r>
          </a:p>
          <a:p>
            <a:pPr lvl="3"/>
            <a:r>
              <a:rPr lang="en-US" dirty="0"/>
              <a:t>Arial 16pt bullet level 4</a:t>
            </a:r>
          </a:p>
          <a:p>
            <a:pPr lvl="4"/>
            <a:r>
              <a:rPr lang="en-US" dirty="0"/>
              <a:t>Arial 16pt bullet level 5</a:t>
            </a:r>
          </a:p>
        </p:txBody>
      </p:sp>
      <p:pic>
        <p:nvPicPr>
          <p:cNvPr id="35" name="Graphic 34">
            <a:extLst>
              <a:ext uri="{FF2B5EF4-FFF2-40B4-BE49-F238E27FC236}">
                <a16:creationId xmlns:a16="http://schemas.microsoft.com/office/drawing/2014/main" id="{9C8C25AB-04B1-1747-A689-D16DAAB4CD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6299" y="6535995"/>
            <a:ext cx="1143000" cy="21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332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alf Photo Left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07A7498E-6C5A-334A-934D-1310A399752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6108192" cy="6858000"/>
          </a:xfrm>
          <a:prstGeom prst="rect">
            <a:avLst/>
          </a:prstGeom>
          <a:blipFill>
            <a:blip r:embed="rId2"/>
            <a:stretch>
              <a:fillRect l="1"/>
            </a:stretch>
          </a:blipFill>
          <a:effectLst/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6000" b="1">
                <a:solidFill>
                  <a:srgbClr val="DA291C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7" name="Content Placeholder 2">
            <a:extLst>
              <a:ext uri="{FF2B5EF4-FFF2-40B4-BE49-F238E27FC236}">
                <a16:creationId xmlns:a16="http://schemas.microsoft.com/office/drawing/2014/main" id="{BB33977D-340C-C244-98B1-44E8B03BE8F1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6503691" y="2079330"/>
            <a:ext cx="5219563" cy="4201154"/>
          </a:xfrm>
          <a:prstGeom prst="rect">
            <a:avLst/>
          </a:prstGeo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6576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Arial 16pt bullet level 1</a:t>
            </a:r>
          </a:p>
          <a:p>
            <a:pPr lvl="1"/>
            <a:r>
              <a:rPr lang="en-US" dirty="0"/>
              <a:t>Arial 16pt bullet level 2</a:t>
            </a:r>
          </a:p>
          <a:p>
            <a:pPr lvl="2"/>
            <a:r>
              <a:rPr lang="en-US" dirty="0"/>
              <a:t>Arial 16pt bullet level 3</a:t>
            </a:r>
          </a:p>
          <a:p>
            <a:pPr lvl="3"/>
            <a:r>
              <a:rPr lang="en-US" dirty="0"/>
              <a:t>Arial 16pt bullet level 4</a:t>
            </a:r>
          </a:p>
          <a:p>
            <a:pPr lvl="4"/>
            <a:r>
              <a:rPr lang="en-US" dirty="0"/>
              <a:t>Arial 16pt bullet level 5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6485711" y="1079592"/>
            <a:ext cx="5237542" cy="768263"/>
          </a:xfrm>
          <a:prstGeom prst="rect">
            <a:avLst/>
          </a:prstGeom>
        </p:spPr>
        <p:txBody>
          <a:bodyPr anchor="b" anchorCtr="0"/>
          <a:lstStyle>
            <a:lvl1pPr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Headlines are 20pt Arial Bold sentence case</a:t>
            </a:r>
          </a:p>
        </p:txBody>
      </p:sp>
      <p:sp>
        <p:nvSpPr>
          <p:cNvPr id="59" name="Footer Placeholder 4">
            <a:extLst>
              <a:ext uri="{FF2B5EF4-FFF2-40B4-BE49-F238E27FC236}">
                <a16:creationId xmlns:a16="http://schemas.microsoft.com/office/drawing/2014/main" id="{7F2D66EE-4D77-E145-9576-4E9D03CE46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6485710" y="6387858"/>
            <a:ext cx="3184467" cy="338087"/>
          </a:xfrm>
          <a:prstGeom prst="rect">
            <a:avLst/>
          </a:prstGeom>
          <a:noFill/>
        </p:spPr>
        <p:txBody>
          <a:bodyPr vert="horz" lIns="91440" tIns="45720" rIns="91440" bIns="45720" rtlCol="0" anchor="b" anchorCtr="0"/>
          <a:lstStyle>
            <a:lvl1pPr algn="l">
              <a:defRPr sz="8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54E4B32-E13F-4B83-8982-BF8073A1DC94}"/>
              </a:ext>
            </a:extLst>
          </p:cNvPr>
          <p:cNvSpPr txBox="1">
            <a:spLocks/>
          </p:cNvSpPr>
          <p:nvPr/>
        </p:nvSpPr>
        <p:spPr bwMode="white">
          <a:xfrm>
            <a:off x="11723254" y="6544746"/>
            <a:ext cx="3530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rgbClr val="959CA0"/>
                </a:solidFill>
              </a:rPr>
              <a:t>‹#›</a:t>
            </a:fld>
            <a:endParaRPr lang="en-US" sz="800" b="0" dirty="0">
              <a:solidFill>
                <a:srgbClr val="959CA0"/>
              </a:solidFill>
            </a:endParaRPr>
          </a:p>
        </p:txBody>
      </p:sp>
      <p:sp>
        <p:nvSpPr>
          <p:cNvPr id="11" name="Text Placeholder 21">
            <a:extLst>
              <a:ext uri="{FF2B5EF4-FFF2-40B4-BE49-F238E27FC236}">
                <a16:creationId xmlns:a16="http://schemas.microsoft.com/office/drawing/2014/main" id="{0A3F7CAF-2DCF-AE44-8B02-C3A9F59943C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69760"/>
            <a:ext cx="8016949" cy="302910"/>
          </a:xfrm>
          <a:prstGeom prst="rect">
            <a:avLst/>
          </a:prstGeom>
          <a:solidFill>
            <a:srgbClr val="DA291C"/>
          </a:solidFill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NOTE: All photos used in this layout must be cropped to 6.68” wide X 7.5” tall at 150dpi resolution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BB9E4976-132F-F449-8124-B504F37C98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376299" y="6535995"/>
            <a:ext cx="1143000" cy="21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386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Blue - IQVIA">
    <p:bg>
      <p:bgPr>
        <a:gradFill>
          <a:gsLst>
            <a:gs pos="20000">
              <a:schemeClr val="accent2"/>
            </a:gs>
            <a:gs pos="80000">
              <a:schemeClr val="accent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TextBox 69">
            <a:extLst>
              <a:ext uri="{FF2B5EF4-FFF2-40B4-BE49-F238E27FC236}">
                <a16:creationId xmlns:a16="http://schemas.microsoft.com/office/drawing/2014/main" id="{70EE6CC4-BDAD-452E-AE32-77E9A1B11636}"/>
              </a:ext>
            </a:extLst>
          </p:cNvPr>
          <p:cNvSpPr txBox="1"/>
          <p:nvPr/>
        </p:nvSpPr>
        <p:spPr bwMode="black">
          <a:xfrm>
            <a:off x="730897" y="6519948"/>
            <a:ext cx="7722832" cy="215444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>
                <a:solidFill>
                  <a:srgbClr val="7FD1EF"/>
                </a:solidFill>
                <a:ea typeface="Arial" charset="0"/>
                <a:cs typeface="Arial" charset="0"/>
              </a:rPr>
              <a:t>© 2021. All rights reserved. IQVIA</a:t>
            </a:r>
            <a:r>
              <a:rPr lang="en-US" sz="800" baseline="30000" dirty="0">
                <a:solidFill>
                  <a:srgbClr val="7FD1EF"/>
                </a:solidFill>
                <a:ea typeface="Arial" charset="0"/>
                <a:cs typeface="Arial" charset="0"/>
              </a:rPr>
              <a:t>®</a:t>
            </a:r>
            <a:r>
              <a:rPr lang="en-US" sz="800" dirty="0">
                <a:solidFill>
                  <a:srgbClr val="7FD1EF"/>
                </a:solidFill>
                <a:ea typeface="Arial" charset="0"/>
                <a:cs typeface="Arial" charset="0"/>
              </a:rPr>
              <a:t> is a registered trademark of IQVIA Inc. in the United States, the European Union, and various other countries. </a:t>
            </a:r>
          </a:p>
        </p:txBody>
      </p:sp>
      <p:sp>
        <p:nvSpPr>
          <p:cNvPr id="64" name="Text Placeholder 21">
            <a:extLst>
              <a:ext uri="{FF2B5EF4-FFF2-40B4-BE49-F238E27FC236}">
                <a16:creationId xmlns:a16="http://schemas.microsoft.com/office/drawing/2014/main" id="{21604DCE-2860-47E1-9A45-B850AE2D525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43329" y="3681765"/>
            <a:ext cx="6349838" cy="119580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0" i="1">
                <a:solidFill>
                  <a:srgbClr val="BFE8F7"/>
                </a:solidFill>
              </a:defRPr>
            </a:lvl1pPr>
          </a:lstStyle>
          <a:p>
            <a:pPr lvl="0"/>
            <a:r>
              <a:rPr lang="en-US" dirty="0"/>
              <a:t>Subheads are 24pt Arial Italic sentence case and can be 2 lines.</a:t>
            </a:r>
          </a:p>
        </p:txBody>
      </p:sp>
      <p:sp>
        <p:nvSpPr>
          <p:cNvPr id="71" name="Title 1">
            <a:extLst>
              <a:ext uri="{FF2B5EF4-FFF2-40B4-BE49-F238E27FC236}">
                <a16:creationId xmlns:a16="http://schemas.microsoft.com/office/drawing/2014/main" id="{4A4E4609-F19E-4DD3-A900-7CA905D6E6D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43330" y="1271573"/>
            <a:ext cx="7921554" cy="2242315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ct val="100000"/>
              </a:lnSpc>
              <a:defRPr sz="3600" b="1" i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Headline 36pt Arial Bold Title Case Should Be No More Than 2 Lines</a:t>
            </a:r>
          </a:p>
        </p:txBody>
      </p:sp>
      <p:sp>
        <p:nvSpPr>
          <p:cNvPr id="73" name="Subtitle 2">
            <a:extLst>
              <a:ext uri="{FF2B5EF4-FFF2-40B4-BE49-F238E27FC236}">
                <a16:creationId xmlns:a16="http://schemas.microsoft.com/office/drawing/2014/main" id="{BB2AC513-3F13-403A-8294-79335D9E765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43329" y="5518464"/>
            <a:ext cx="6349838" cy="66927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200"/>
              </a:spcBef>
              <a:buNone/>
              <a:defRPr sz="16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Author First Last Name, Title 16pt Arial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7F8B223-93F9-9E4B-8F7C-EC9FC4ACDAD5}"/>
              </a:ext>
            </a:extLst>
          </p:cNvPr>
          <p:cNvGrpSpPr/>
          <p:nvPr/>
        </p:nvGrpSpPr>
        <p:grpSpPr>
          <a:xfrm>
            <a:off x="7036244" y="2752016"/>
            <a:ext cx="5155756" cy="3703320"/>
            <a:chOff x="7036244" y="2752016"/>
            <a:chExt cx="5155756" cy="3703320"/>
          </a:xfrm>
          <a:solidFill>
            <a:schemeClr val="accent2"/>
          </a:solidFill>
        </p:grpSpPr>
        <p:sp>
          <p:nvSpPr>
            <p:cNvPr id="103" name="Freeform 102">
              <a:extLst>
                <a:ext uri="{FF2B5EF4-FFF2-40B4-BE49-F238E27FC236}">
                  <a16:creationId xmlns:a16="http://schemas.microsoft.com/office/drawing/2014/main" id="{676A8BEE-D814-7949-9114-89017682369E}"/>
                </a:ext>
              </a:extLst>
            </p:cNvPr>
            <p:cNvSpPr/>
            <p:nvPr/>
          </p:nvSpPr>
          <p:spPr>
            <a:xfrm>
              <a:off x="9432234" y="2752016"/>
              <a:ext cx="2759766" cy="549150"/>
            </a:xfrm>
            <a:custGeom>
              <a:avLst/>
              <a:gdLst>
                <a:gd name="connsiteX0" fmla="*/ 274575 w 2759766"/>
                <a:gd name="connsiteY0" fmla="*/ 0 h 549150"/>
                <a:gd name="connsiteX1" fmla="*/ 276476 w 2759766"/>
                <a:gd name="connsiteY1" fmla="*/ 192 h 549150"/>
                <a:gd name="connsiteX2" fmla="*/ 276476 w 2759766"/>
                <a:gd name="connsiteY2" fmla="*/ 0 h 549150"/>
                <a:gd name="connsiteX3" fmla="*/ 1832666 w 2759766"/>
                <a:gd name="connsiteY3" fmla="*/ 0 h 549150"/>
                <a:gd name="connsiteX4" fmla="*/ 2706584 w 2759766"/>
                <a:gd name="connsiteY4" fmla="*/ 0 h 549150"/>
                <a:gd name="connsiteX5" fmla="*/ 2759766 w 2759766"/>
                <a:gd name="connsiteY5" fmla="*/ 0 h 549150"/>
                <a:gd name="connsiteX6" fmla="*/ 2759766 w 2759766"/>
                <a:gd name="connsiteY6" fmla="*/ 549150 h 549150"/>
                <a:gd name="connsiteX7" fmla="*/ 2706584 w 2759766"/>
                <a:gd name="connsiteY7" fmla="*/ 549150 h 549150"/>
                <a:gd name="connsiteX8" fmla="*/ 1832666 w 2759766"/>
                <a:gd name="connsiteY8" fmla="*/ 549150 h 549150"/>
                <a:gd name="connsiteX9" fmla="*/ 276476 w 2759766"/>
                <a:gd name="connsiteY9" fmla="*/ 549150 h 549150"/>
                <a:gd name="connsiteX10" fmla="*/ 276476 w 2759766"/>
                <a:gd name="connsiteY10" fmla="*/ 548958 h 549150"/>
                <a:gd name="connsiteX11" fmla="*/ 274575 w 2759766"/>
                <a:gd name="connsiteY11" fmla="*/ 549150 h 549150"/>
                <a:gd name="connsiteX12" fmla="*/ 0 w 2759766"/>
                <a:gd name="connsiteY12" fmla="*/ 274575 h 549150"/>
                <a:gd name="connsiteX13" fmla="*/ 274575 w 2759766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759766" h="549150">
                  <a:moveTo>
                    <a:pt x="274575" y="0"/>
                  </a:moveTo>
                  <a:lnTo>
                    <a:pt x="276476" y="192"/>
                  </a:lnTo>
                  <a:lnTo>
                    <a:pt x="276476" y="0"/>
                  </a:lnTo>
                  <a:lnTo>
                    <a:pt x="1832666" y="0"/>
                  </a:lnTo>
                  <a:lnTo>
                    <a:pt x="2706584" y="0"/>
                  </a:lnTo>
                  <a:lnTo>
                    <a:pt x="2759766" y="0"/>
                  </a:lnTo>
                  <a:lnTo>
                    <a:pt x="2759766" y="549150"/>
                  </a:lnTo>
                  <a:lnTo>
                    <a:pt x="2706584" y="549150"/>
                  </a:lnTo>
                  <a:lnTo>
                    <a:pt x="1832666" y="549150"/>
                  </a:lnTo>
                  <a:lnTo>
                    <a:pt x="276476" y="549150"/>
                  </a:lnTo>
                  <a:lnTo>
                    <a:pt x="276476" y="548958"/>
                  </a:lnTo>
                  <a:lnTo>
                    <a:pt x="274575" y="549150"/>
                  </a:lnTo>
                  <a:cubicBezTo>
                    <a:pt x="122931" y="549150"/>
                    <a:pt x="0" y="426219"/>
                    <a:pt x="0" y="274575"/>
                  </a:cubicBezTo>
                  <a:cubicBezTo>
                    <a:pt x="0" y="122932"/>
                    <a:pt x="122931" y="0"/>
                    <a:pt x="27457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l"/>
              <a:endParaRPr lang="en-US" sz="1600" dirty="0"/>
            </a:p>
          </p:txBody>
        </p:sp>
        <p:sp>
          <p:nvSpPr>
            <p:cNvPr id="100" name="Freeform 99">
              <a:extLst>
                <a:ext uri="{FF2B5EF4-FFF2-40B4-BE49-F238E27FC236}">
                  <a16:creationId xmlns:a16="http://schemas.microsoft.com/office/drawing/2014/main" id="{796E5C83-B5E5-1D4C-84FB-62353DC44BD9}"/>
                </a:ext>
              </a:extLst>
            </p:cNvPr>
            <p:cNvSpPr/>
            <p:nvPr/>
          </p:nvSpPr>
          <p:spPr>
            <a:xfrm>
              <a:off x="7850557" y="5906186"/>
              <a:ext cx="4341443" cy="549150"/>
            </a:xfrm>
            <a:custGeom>
              <a:avLst/>
              <a:gdLst>
                <a:gd name="connsiteX0" fmla="*/ 274575 w 4341443"/>
                <a:gd name="connsiteY0" fmla="*/ 0 h 549150"/>
                <a:gd name="connsiteX1" fmla="*/ 276477 w 4341443"/>
                <a:gd name="connsiteY1" fmla="*/ 192 h 549150"/>
                <a:gd name="connsiteX2" fmla="*/ 276477 w 4341443"/>
                <a:gd name="connsiteY2" fmla="*/ 0 h 549150"/>
                <a:gd name="connsiteX3" fmla="*/ 3414343 w 4341443"/>
                <a:gd name="connsiteY3" fmla="*/ 0 h 549150"/>
                <a:gd name="connsiteX4" fmla="*/ 4288263 w 4341443"/>
                <a:gd name="connsiteY4" fmla="*/ 0 h 549150"/>
                <a:gd name="connsiteX5" fmla="*/ 4341443 w 4341443"/>
                <a:gd name="connsiteY5" fmla="*/ 0 h 549150"/>
                <a:gd name="connsiteX6" fmla="*/ 4341443 w 4341443"/>
                <a:gd name="connsiteY6" fmla="*/ 549150 h 549150"/>
                <a:gd name="connsiteX7" fmla="*/ 4288263 w 4341443"/>
                <a:gd name="connsiteY7" fmla="*/ 549150 h 549150"/>
                <a:gd name="connsiteX8" fmla="*/ 3414343 w 4341443"/>
                <a:gd name="connsiteY8" fmla="*/ 549150 h 549150"/>
                <a:gd name="connsiteX9" fmla="*/ 276477 w 4341443"/>
                <a:gd name="connsiteY9" fmla="*/ 549150 h 549150"/>
                <a:gd name="connsiteX10" fmla="*/ 276477 w 4341443"/>
                <a:gd name="connsiteY10" fmla="*/ 548959 h 549150"/>
                <a:gd name="connsiteX11" fmla="*/ 274575 w 4341443"/>
                <a:gd name="connsiteY11" fmla="*/ 549150 h 549150"/>
                <a:gd name="connsiteX12" fmla="*/ 0 w 4341443"/>
                <a:gd name="connsiteY12" fmla="*/ 274575 h 549150"/>
                <a:gd name="connsiteX13" fmla="*/ 274575 w 4341443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41443" h="549150">
                  <a:moveTo>
                    <a:pt x="274575" y="0"/>
                  </a:moveTo>
                  <a:lnTo>
                    <a:pt x="276477" y="192"/>
                  </a:lnTo>
                  <a:lnTo>
                    <a:pt x="276477" y="0"/>
                  </a:lnTo>
                  <a:lnTo>
                    <a:pt x="3414343" y="0"/>
                  </a:lnTo>
                  <a:lnTo>
                    <a:pt x="4288263" y="0"/>
                  </a:lnTo>
                  <a:lnTo>
                    <a:pt x="4341443" y="0"/>
                  </a:lnTo>
                  <a:lnTo>
                    <a:pt x="4341443" y="549150"/>
                  </a:lnTo>
                  <a:lnTo>
                    <a:pt x="4288263" y="549150"/>
                  </a:lnTo>
                  <a:lnTo>
                    <a:pt x="3414343" y="549150"/>
                  </a:lnTo>
                  <a:lnTo>
                    <a:pt x="276477" y="549150"/>
                  </a:lnTo>
                  <a:lnTo>
                    <a:pt x="276477" y="548959"/>
                  </a:lnTo>
                  <a:lnTo>
                    <a:pt x="274575" y="549150"/>
                  </a:lnTo>
                  <a:cubicBezTo>
                    <a:pt x="122932" y="549150"/>
                    <a:pt x="0" y="426219"/>
                    <a:pt x="0" y="274575"/>
                  </a:cubicBezTo>
                  <a:cubicBezTo>
                    <a:pt x="0" y="122932"/>
                    <a:pt x="122932" y="0"/>
                    <a:pt x="27457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l"/>
              <a:endParaRPr lang="en-US" sz="1600" dirty="0"/>
            </a:p>
          </p:txBody>
        </p:sp>
        <p:sp>
          <p:nvSpPr>
            <p:cNvPr id="102" name="Freeform 101">
              <a:extLst>
                <a:ext uri="{FF2B5EF4-FFF2-40B4-BE49-F238E27FC236}">
                  <a16:creationId xmlns:a16="http://schemas.microsoft.com/office/drawing/2014/main" id="{F694892D-C7AC-A442-B8F6-4CDEB7DD8228}"/>
                </a:ext>
              </a:extLst>
            </p:cNvPr>
            <p:cNvSpPr/>
            <p:nvPr/>
          </p:nvSpPr>
          <p:spPr>
            <a:xfrm>
              <a:off x="7451067" y="3804028"/>
              <a:ext cx="4740933" cy="549150"/>
            </a:xfrm>
            <a:custGeom>
              <a:avLst/>
              <a:gdLst>
                <a:gd name="connsiteX0" fmla="*/ 274073 w 4740933"/>
                <a:gd name="connsiteY0" fmla="*/ 0 h 549150"/>
                <a:gd name="connsiteX1" fmla="*/ 278104 w 4740933"/>
                <a:gd name="connsiteY1" fmla="*/ 407 h 549150"/>
                <a:gd name="connsiteX2" fmla="*/ 278104 w 4740933"/>
                <a:gd name="connsiteY2" fmla="*/ 0 h 549150"/>
                <a:gd name="connsiteX3" fmla="*/ 3813833 w 4740933"/>
                <a:gd name="connsiteY3" fmla="*/ 0 h 549150"/>
                <a:gd name="connsiteX4" fmla="*/ 4687752 w 4740933"/>
                <a:gd name="connsiteY4" fmla="*/ 0 h 549150"/>
                <a:gd name="connsiteX5" fmla="*/ 4740933 w 4740933"/>
                <a:gd name="connsiteY5" fmla="*/ 0 h 549150"/>
                <a:gd name="connsiteX6" fmla="*/ 4740933 w 4740933"/>
                <a:gd name="connsiteY6" fmla="*/ 549150 h 549150"/>
                <a:gd name="connsiteX7" fmla="*/ 4687752 w 4740933"/>
                <a:gd name="connsiteY7" fmla="*/ 549150 h 549150"/>
                <a:gd name="connsiteX8" fmla="*/ 3813833 w 4740933"/>
                <a:gd name="connsiteY8" fmla="*/ 549150 h 549150"/>
                <a:gd name="connsiteX9" fmla="*/ 278104 w 4740933"/>
                <a:gd name="connsiteY9" fmla="*/ 549150 h 549150"/>
                <a:gd name="connsiteX10" fmla="*/ 278104 w 4740933"/>
                <a:gd name="connsiteY10" fmla="*/ 547742 h 549150"/>
                <a:gd name="connsiteX11" fmla="*/ 274073 w 4740933"/>
                <a:gd name="connsiteY11" fmla="*/ 548148 h 549150"/>
                <a:gd name="connsiteX12" fmla="*/ 0 w 4740933"/>
                <a:gd name="connsiteY12" fmla="*/ 274074 h 549150"/>
                <a:gd name="connsiteX13" fmla="*/ 274073 w 4740933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740933" h="549150">
                  <a:moveTo>
                    <a:pt x="274073" y="0"/>
                  </a:moveTo>
                  <a:lnTo>
                    <a:pt x="278104" y="407"/>
                  </a:lnTo>
                  <a:lnTo>
                    <a:pt x="278104" y="0"/>
                  </a:lnTo>
                  <a:lnTo>
                    <a:pt x="3813833" y="0"/>
                  </a:lnTo>
                  <a:lnTo>
                    <a:pt x="4687752" y="0"/>
                  </a:lnTo>
                  <a:lnTo>
                    <a:pt x="4740933" y="0"/>
                  </a:lnTo>
                  <a:lnTo>
                    <a:pt x="4740933" y="549150"/>
                  </a:lnTo>
                  <a:lnTo>
                    <a:pt x="4687752" y="549150"/>
                  </a:lnTo>
                  <a:lnTo>
                    <a:pt x="3813833" y="549150"/>
                  </a:lnTo>
                  <a:lnTo>
                    <a:pt x="278104" y="549150"/>
                  </a:lnTo>
                  <a:lnTo>
                    <a:pt x="278104" y="547742"/>
                  </a:lnTo>
                  <a:lnTo>
                    <a:pt x="274073" y="548148"/>
                  </a:lnTo>
                  <a:cubicBezTo>
                    <a:pt x="122707" y="548148"/>
                    <a:pt x="0" y="425441"/>
                    <a:pt x="0" y="274074"/>
                  </a:cubicBezTo>
                  <a:cubicBezTo>
                    <a:pt x="0" y="122707"/>
                    <a:pt x="122707" y="0"/>
                    <a:pt x="274073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 dirty="0"/>
            </a:p>
          </p:txBody>
        </p:sp>
        <p:sp>
          <p:nvSpPr>
            <p:cNvPr id="101" name="Freeform 100">
              <a:extLst>
                <a:ext uri="{FF2B5EF4-FFF2-40B4-BE49-F238E27FC236}">
                  <a16:creationId xmlns:a16="http://schemas.microsoft.com/office/drawing/2014/main" id="{6671C44A-5B20-DD46-8500-55C2BAA1DA5A}"/>
                </a:ext>
              </a:extLst>
            </p:cNvPr>
            <p:cNvSpPr/>
            <p:nvPr/>
          </p:nvSpPr>
          <p:spPr>
            <a:xfrm>
              <a:off x="7036244" y="4854606"/>
              <a:ext cx="5155756" cy="549150"/>
            </a:xfrm>
            <a:custGeom>
              <a:avLst/>
              <a:gdLst>
                <a:gd name="connsiteX0" fmla="*/ 299044 w 5155756"/>
                <a:gd name="connsiteY0" fmla="*/ 0 h 549150"/>
                <a:gd name="connsiteX1" fmla="*/ 300889 w 5155756"/>
                <a:gd name="connsiteY1" fmla="*/ 171 h 549150"/>
                <a:gd name="connsiteX2" fmla="*/ 300889 w 5155756"/>
                <a:gd name="connsiteY2" fmla="*/ 0 h 549150"/>
                <a:gd name="connsiteX3" fmla="*/ 4228656 w 5155756"/>
                <a:gd name="connsiteY3" fmla="*/ 0 h 549150"/>
                <a:gd name="connsiteX4" fmla="*/ 5103517 w 5155756"/>
                <a:gd name="connsiteY4" fmla="*/ 0 h 549150"/>
                <a:gd name="connsiteX5" fmla="*/ 5155756 w 5155756"/>
                <a:gd name="connsiteY5" fmla="*/ 0 h 549150"/>
                <a:gd name="connsiteX6" fmla="*/ 5155756 w 5155756"/>
                <a:gd name="connsiteY6" fmla="*/ 549150 h 549150"/>
                <a:gd name="connsiteX7" fmla="*/ 5103517 w 5155756"/>
                <a:gd name="connsiteY7" fmla="*/ 549150 h 549150"/>
                <a:gd name="connsiteX8" fmla="*/ 4228656 w 5155756"/>
                <a:gd name="connsiteY8" fmla="*/ 549150 h 549150"/>
                <a:gd name="connsiteX9" fmla="*/ 300889 w 5155756"/>
                <a:gd name="connsiteY9" fmla="*/ 549150 h 549150"/>
                <a:gd name="connsiteX10" fmla="*/ 300889 w 5155756"/>
                <a:gd name="connsiteY10" fmla="*/ 548980 h 549150"/>
                <a:gd name="connsiteX11" fmla="*/ 299044 w 5155756"/>
                <a:gd name="connsiteY11" fmla="*/ 549150 h 549150"/>
                <a:gd name="connsiteX12" fmla="*/ 0 w 5155756"/>
                <a:gd name="connsiteY12" fmla="*/ 274575 h 549150"/>
                <a:gd name="connsiteX13" fmla="*/ 299044 w 5155756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155756" h="549150">
                  <a:moveTo>
                    <a:pt x="299044" y="0"/>
                  </a:moveTo>
                  <a:lnTo>
                    <a:pt x="300889" y="171"/>
                  </a:lnTo>
                  <a:lnTo>
                    <a:pt x="300889" y="0"/>
                  </a:lnTo>
                  <a:lnTo>
                    <a:pt x="4228656" y="0"/>
                  </a:lnTo>
                  <a:lnTo>
                    <a:pt x="5103517" y="0"/>
                  </a:lnTo>
                  <a:lnTo>
                    <a:pt x="5155756" y="0"/>
                  </a:lnTo>
                  <a:lnTo>
                    <a:pt x="5155756" y="549150"/>
                  </a:lnTo>
                  <a:lnTo>
                    <a:pt x="5103517" y="549150"/>
                  </a:lnTo>
                  <a:lnTo>
                    <a:pt x="4228656" y="549150"/>
                  </a:lnTo>
                  <a:lnTo>
                    <a:pt x="300889" y="549150"/>
                  </a:lnTo>
                  <a:lnTo>
                    <a:pt x="300889" y="548980"/>
                  </a:lnTo>
                  <a:lnTo>
                    <a:pt x="299044" y="549150"/>
                  </a:lnTo>
                  <a:cubicBezTo>
                    <a:pt x="133887" y="549150"/>
                    <a:pt x="0" y="426219"/>
                    <a:pt x="0" y="274575"/>
                  </a:cubicBezTo>
                  <a:cubicBezTo>
                    <a:pt x="0" y="122932"/>
                    <a:pt x="133887" y="0"/>
                    <a:pt x="29904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 dirty="0"/>
            </a:p>
          </p:txBody>
        </p:sp>
      </p:grpSp>
      <p:pic>
        <p:nvPicPr>
          <p:cNvPr id="16" name="Graphic 15">
            <a:extLst>
              <a:ext uri="{FF2B5EF4-FFF2-40B4-BE49-F238E27FC236}">
                <a16:creationId xmlns:a16="http://schemas.microsoft.com/office/drawing/2014/main" id="{0A1AF0D6-51EF-1945-B4E8-68EF85E87D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99917" y="735457"/>
            <a:ext cx="22479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371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alf Photo Right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8">
            <a:extLst>
              <a:ext uri="{FF2B5EF4-FFF2-40B4-BE49-F238E27FC236}">
                <a16:creationId xmlns:a16="http://schemas.microsoft.com/office/drawing/2014/main" id="{08ABCCBF-3981-0241-8287-3903E624904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83808" y="0"/>
            <a:ext cx="6108192" cy="6858000"/>
          </a:xfrm>
          <a:prstGeom prst="rect">
            <a:avLst/>
          </a:prstGeom>
          <a:blipFill>
            <a:blip r:embed="rId2"/>
            <a:stretch>
              <a:fillRect l="1"/>
            </a:stretch>
          </a:blipFill>
          <a:effectLst/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6000" b="1">
                <a:solidFill>
                  <a:srgbClr val="DA291C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54E4B32-E13F-4B83-8982-BF8073A1DC94}"/>
              </a:ext>
            </a:extLst>
          </p:cNvPr>
          <p:cNvSpPr txBox="1">
            <a:spLocks/>
          </p:cNvSpPr>
          <p:nvPr/>
        </p:nvSpPr>
        <p:spPr bwMode="white">
          <a:xfrm>
            <a:off x="11723254" y="6544746"/>
            <a:ext cx="3530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chemeClr val="bg1"/>
                </a:solidFill>
              </a:rPr>
              <a:t>‹#›</a:t>
            </a:fld>
            <a:endParaRPr lang="en-US" sz="800" b="0" dirty="0">
              <a:solidFill>
                <a:schemeClr val="bg1"/>
              </a:solidFill>
            </a:endParaRPr>
          </a:p>
        </p:txBody>
      </p:sp>
      <p:sp>
        <p:nvSpPr>
          <p:cNvPr id="11" name="Text Placeholder 21">
            <a:extLst>
              <a:ext uri="{FF2B5EF4-FFF2-40B4-BE49-F238E27FC236}">
                <a16:creationId xmlns:a16="http://schemas.microsoft.com/office/drawing/2014/main" id="{0A3F7CAF-2DCF-AE44-8B02-C3A9F59943C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69760"/>
            <a:ext cx="8016949" cy="302910"/>
          </a:xfrm>
          <a:prstGeom prst="rect">
            <a:avLst/>
          </a:prstGeom>
          <a:solidFill>
            <a:srgbClr val="DA291C"/>
          </a:solidFill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NOTE: All photos used in this layout must be cropped to 6.68” wide X 7.5” tall at 150dpi resolution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DB8F1DF2-27A3-8249-8796-6A002E0D8C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4694" y="1079592"/>
            <a:ext cx="5237543" cy="768263"/>
          </a:xfrm>
          <a:prstGeom prst="rect">
            <a:avLst/>
          </a:prstGeom>
        </p:spPr>
        <p:txBody>
          <a:bodyPr anchor="b" anchorCtr="0"/>
          <a:lstStyle>
            <a:lvl1pPr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Headlines are 20pt Arial Bold sentence case</a:t>
            </a:r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9DD56D8B-7A45-7247-92A2-DECA0DA4B2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84694" y="6387858"/>
            <a:ext cx="5237543" cy="338087"/>
          </a:xfrm>
          <a:prstGeom prst="rect">
            <a:avLst/>
          </a:prstGeom>
          <a:noFill/>
        </p:spPr>
        <p:txBody>
          <a:bodyPr vert="horz" lIns="91440" tIns="45720" rIns="91440" bIns="45720" rtlCol="0" anchor="b" anchorCtr="0"/>
          <a:lstStyle>
            <a:lvl1pPr algn="l">
              <a:defRPr sz="8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4B5D617-8638-9248-B078-99CA6D58FCAF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402674" y="2079330"/>
            <a:ext cx="5219563" cy="4201154"/>
          </a:xfrm>
          <a:prstGeom prst="rect">
            <a:avLst/>
          </a:prstGeo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6576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Arial 16pt bullet level 1</a:t>
            </a:r>
          </a:p>
          <a:p>
            <a:pPr lvl="1"/>
            <a:r>
              <a:rPr lang="en-US" dirty="0"/>
              <a:t>Arial 16pt bullet level 2</a:t>
            </a:r>
          </a:p>
          <a:p>
            <a:pPr lvl="2"/>
            <a:r>
              <a:rPr lang="en-US" dirty="0"/>
              <a:t>Arial 16pt bullet level 3</a:t>
            </a:r>
          </a:p>
          <a:p>
            <a:pPr lvl="3"/>
            <a:r>
              <a:rPr lang="en-US" dirty="0"/>
              <a:t>Arial 16pt bullet level 4</a:t>
            </a:r>
          </a:p>
          <a:p>
            <a:pPr lvl="4"/>
            <a:r>
              <a:rPr lang="en-US" dirty="0"/>
              <a:t>Arial 16pt bullet level 5</a:t>
            </a:r>
          </a:p>
        </p:txBody>
      </p:sp>
    </p:spTree>
    <p:extLst>
      <p:ext uri="{BB962C8B-B14F-4D97-AF65-F5344CB8AC3E}">
        <p14:creationId xmlns:p14="http://schemas.microsoft.com/office/powerpoint/2010/main" val="2196808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Photo Left - IQV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1EBA7B86-AF66-5642-80C5-A8A4D9FEB9C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effectLst/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6000" b="1">
                <a:solidFill>
                  <a:srgbClr val="DA291C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43B40F6B-0093-4E4E-93B6-688B272C10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white">
          <a:xfrm>
            <a:off x="1044112" y="0"/>
            <a:ext cx="4114799" cy="2971800"/>
          </a:xfrm>
          <a:prstGeom prst="rect">
            <a:avLst/>
          </a:prstGeom>
          <a:solidFill>
            <a:srgbClr val="F4F4F4"/>
          </a:solidFill>
          <a:ln>
            <a:noFill/>
          </a:ln>
        </p:spPr>
        <p:txBody>
          <a:bodyPr lIns="274320" anchor="ctr" anchorCtr="0"/>
          <a:lstStyle>
            <a:lvl1pPr>
              <a:lnSpc>
                <a:spcPct val="100000"/>
              </a:lnSpc>
              <a:defRPr sz="36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Photo dividers with text on left 36pt Arial Bold sentence case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D62E9D9-E5C1-F84F-9915-F25709579CD2}"/>
              </a:ext>
            </a:extLst>
          </p:cNvPr>
          <p:cNvSpPr txBox="1">
            <a:spLocks/>
          </p:cNvSpPr>
          <p:nvPr/>
        </p:nvSpPr>
        <p:spPr bwMode="white">
          <a:xfrm>
            <a:off x="11708455" y="6548145"/>
            <a:ext cx="3678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chemeClr val="bg1"/>
                </a:solidFill>
              </a:rPr>
              <a:t>‹#›</a:t>
            </a:fld>
            <a:endParaRPr lang="en-US" sz="800" b="0" dirty="0">
              <a:solidFill>
                <a:schemeClr val="bg1"/>
              </a:solidFill>
            </a:endParaRPr>
          </a:p>
        </p:txBody>
      </p:sp>
      <p:sp>
        <p:nvSpPr>
          <p:cNvPr id="6" name="Text Placeholder 21">
            <a:extLst>
              <a:ext uri="{FF2B5EF4-FFF2-40B4-BE49-F238E27FC236}">
                <a16:creationId xmlns:a16="http://schemas.microsoft.com/office/drawing/2014/main" id="{72E2FA7F-1AB5-4252-BF66-00A17FC6F03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69760"/>
            <a:ext cx="8016949" cy="302910"/>
          </a:xfrm>
          <a:prstGeom prst="rect">
            <a:avLst/>
          </a:prstGeom>
          <a:solidFill>
            <a:srgbClr val="DA291C"/>
          </a:solidFill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NOTE: All photos used in this layout must be cropped to 13.33” wide X 7.5” tall at 150dpi resolution</a:t>
            </a:r>
          </a:p>
        </p:txBody>
      </p:sp>
    </p:spTree>
    <p:extLst>
      <p:ext uri="{BB962C8B-B14F-4D97-AF65-F5344CB8AC3E}">
        <p14:creationId xmlns:p14="http://schemas.microsoft.com/office/powerpoint/2010/main" val="1648039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Photo Right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D8C96C06-AFDA-BB43-A8AD-9713C5A7978C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effectLst/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6000" b="1">
                <a:solidFill>
                  <a:srgbClr val="DA291C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EE2810-5A25-4006-AC1A-C7724FC47010}"/>
              </a:ext>
            </a:extLst>
          </p:cNvPr>
          <p:cNvSpPr txBox="1">
            <a:spLocks/>
          </p:cNvSpPr>
          <p:nvPr/>
        </p:nvSpPr>
        <p:spPr bwMode="white">
          <a:xfrm>
            <a:off x="11708455" y="6548145"/>
            <a:ext cx="3678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chemeClr val="bg1"/>
                </a:solidFill>
              </a:rPr>
              <a:t>‹#›</a:t>
            </a:fld>
            <a:endParaRPr lang="en-US" sz="800" b="0" dirty="0">
              <a:solidFill>
                <a:schemeClr val="bg1"/>
              </a:solidFill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E374672-D2D3-4DCE-8649-950F3EAEDB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white">
          <a:xfrm>
            <a:off x="7033089" y="0"/>
            <a:ext cx="4114799" cy="2971800"/>
          </a:xfrm>
          <a:prstGeom prst="rect">
            <a:avLst/>
          </a:prstGeom>
          <a:solidFill>
            <a:srgbClr val="F4F4F4"/>
          </a:solidFill>
        </p:spPr>
        <p:txBody>
          <a:bodyPr lIns="274320" anchor="ctr" anchorCtr="0"/>
          <a:lstStyle>
            <a:lvl1pPr>
              <a:lnSpc>
                <a:spcPct val="100000"/>
              </a:lnSpc>
              <a:defRPr sz="36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Photo dividers with text on right 36pt Arial Bold sentence case</a:t>
            </a:r>
          </a:p>
        </p:txBody>
      </p:sp>
      <p:sp>
        <p:nvSpPr>
          <p:cNvPr id="7" name="Text Placeholder 21">
            <a:extLst>
              <a:ext uri="{FF2B5EF4-FFF2-40B4-BE49-F238E27FC236}">
                <a16:creationId xmlns:a16="http://schemas.microsoft.com/office/drawing/2014/main" id="{24BBE5E7-5805-45C0-A8D8-6F96062DEC2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69760"/>
            <a:ext cx="8016949" cy="302910"/>
          </a:xfrm>
          <a:prstGeom prst="rect">
            <a:avLst/>
          </a:prstGeom>
          <a:solidFill>
            <a:srgbClr val="DA291C"/>
          </a:solidFill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NOTE: All photos used in this layout must be cropped to 13.33” wide X 7.5” tall at 150dpi resolution</a:t>
            </a:r>
          </a:p>
        </p:txBody>
      </p:sp>
    </p:spTree>
    <p:extLst>
      <p:ext uri="{BB962C8B-B14F-4D97-AF65-F5344CB8AC3E}">
        <p14:creationId xmlns:p14="http://schemas.microsoft.com/office/powerpoint/2010/main" val="2088556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- IQVIA">
    <p:bg>
      <p:bgPr>
        <a:gradFill>
          <a:gsLst>
            <a:gs pos="20000">
              <a:schemeClr val="tx1"/>
            </a:gs>
            <a:gs pos="80000">
              <a:srgbClr val="606B7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itle 1">
            <a:extLst>
              <a:ext uri="{FF2B5EF4-FFF2-40B4-BE49-F238E27FC236}">
                <a16:creationId xmlns:a16="http://schemas.microsoft.com/office/drawing/2014/main" id="{B8567F05-315D-614C-B916-932362171A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white">
          <a:xfrm>
            <a:off x="1036858" y="1795535"/>
            <a:ext cx="5588846" cy="4341936"/>
          </a:xfrm>
          <a:prstGeom prst="rect">
            <a:avLst/>
          </a:prstGeom>
        </p:spPr>
        <p:txBody>
          <a:bodyPr anchor="ctr" anchorCtr="0"/>
          <a:lstStyle>
            <a:lvl1pPr>
              <a:lnSpc>
                <a:spcPct val="100000"/>
              </a:lnSpc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Dividers are 36pt Arial Bold sentence case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C58BFCDA-FC31-2A4E-97D4-B728D66FDDB6}"/>
              </a:ext>
            </a:extLst>
          </p:cNvPr>
          <p:cNvSpPr txBox="1">
            <a:spLocks/>
          </p:cNvSpPr>
          <p:nvPr/>
        </p:nvSpPr>
        <p:spPr bwMode="white">
          <a:xfrm>
            <a:off x="11708455" y="6548145"/>
            <a:ext cx="3678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chemeClr val="bg1"/>
                </a:solidFill>
              </a:rPr>
              <a:t>‹#›</a:t>
            </a:fld>
            <a:endParaRPr lang="en-US" sz="800" b="0" dirty="0">
              <a:solidFill>
                <a:schemeClr val="bg1"/>
              </a:solidFill>
            </a:endParaRP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4BAD41B1-1630-BD43-A04E-438392C529EA}"/>
              </a:ext>
            </a:extLst>
          </p:cNvPr>
          <p:cNvGrpSpPr/>
          <p:nvPr/>
        </p:nvGrpSpPr>
        <p:grpSpPr>
          <a:xfrm>
            <a:off x="7036244" y="2752016"/>
            <a:ext cx="5155756" cy="3703320"/>
            <a:chOff x="7036244" y="2752016"/>
            <a:chExt cx="5155756" cy="3703320"/>
          </a:xfrm>
          <a:solidFill>
            <a:schemeClr val="accent1"/>
          </a:solidFill>
        </p:grpSpPr>
        <p:sp>
          <p:nvSpPr>
            <p:cNvPr id="58" name="Freeform 57">
              <a:extLst>
                <a:ext uri="{FF2B5EF4-FFF2-40B4-BE49-F238E27FC236}">
                  <a16:creationId xmlns:a16="http://schemas.microsoft.com/office/drawing/2014/main" id="{E44435BD-EEDE-4C41-A1F2-ABC0999A168E}"/>
                </a:ext>
              </a:extLst>
            </p:cNvPr>
            <p:cNvSpPr/>
            <p:nvPr/>
          </p:nvSpPr>
          <p:spPr>
            <a:xfrm>
              <a:off x="9432234" y="2752016"/>
              <a:ext cx="2759766" cy="549150"/>
            </a:xfrm>
            <a:custGeom>
              <a:avLst/>
              <a:gdLst>
                <a:gd name="connsiteX0" fmla="*/ 274575 w 2759766"/>
                <a:gd name="connsiteY0" fmla="*/ 0 h 549150"/>
                <a:gd name="connsiteX1" fmla="*/ 276476 w 2759766"/>
                <a:gd name="connsiteY1" fmla="*/ 192 h 549150"/>
                <a:gd name="connsiteX2" fmla="*/ 276476 w 2759766"/>
                <a:gd name="connsiteY2" fmla="*/ 0 h 549150"/>
                <a:gd name="connsiteX3" fmla="*/ 1832666 w 2759766"/>
                <a:gd name="connsiteY3" fmla="*/ 0 h 549150"/>
                <a:gd name="connsiteX4" fmla="*/ 2706584 w 2759766"/>
                <a:gd name="connsiteY4" fmla="*/ 0 h 549150"/>
                <a:gd name="connsiteX5" fmla="*/ 2759766 w 2759766"/>
                <a:gd name="connsiteY5" fmla="*/ 0 h 549150"/>
                <a:gd name="connsiteX6" fmla="*/ 2759766 w 2759766"/>
                <a:gd name="connsiteY6" fmla="*/ 549150 h 549150"/>
                <a:gd name="connsiteX7" fmla="*/ 2706584 w 2759766"/>
                <a:gd name="connsiteY7" fmla="*/ 549150 h 549150"/>
                <a:gd name="connsiteX8" fmla="*/ 1832666 w 2759766"/>
                <a:gd name="connsiteY8" fmla="*/ 549150 h 549150"/>
                <a:gd name="connsiteX9" fmla="*/ 276476 w 2759766"/>
                <a:gd name="connsiteY9" fmla="*/ 549150 h 549150"/>
                <a:gd name="connsiteX10" fmla="*/ 276476 w 2759766"/>
                <a:gd name="connsiteY10" fmla="*/ 548958 h 549150"/>
                <a:gd name="connsiteX11" fmla="*/ 274575 w 2759766"/>
                <a:gd name="connsiteY11" fmla="*/ 549150 h 549150"/>
                <a:gd name="connsiteX12" fmla="*/ 0 w 2759766"/>
                <a:gd name="connsiteY12" fmla="*/ 274575 h 549150"/>
                <a:gd name="connsiteX13" fmla="*/ 274575 w 2759766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759766" h="549150">
                  <a:moveTo>
                    <a:pt x="274575" y="0"/>
                  </a:moveTo>
                  <a:lnTo>
                    <a:pt x="276476" y="192"/>
                  </a:lnTo>
                  <a:lnTo>
                    <a:pt x="276476" y="0"/>
                  </a:lnTo>
                  <a:lnTo>
                    <a:pt x="1832666" y="0"/>
                  </a:lnTo>
                  <a:lnTo>
                    <a:pt x="2706584" y="0"/>
                  </a:lnTo>
                  <a:lnTo>
                    <a:pt x="2759766" y="0"/>
                  </a:lnTo>
                  <a:lnTo>
                    <a:pt x="2759766" y="549150"/>
                  </a:lnTo>
                  <a:lnTo>
                    <a:pt x="2706584" y="549150"/>
                  </a:lnTo>
                  <a:lnTo>
                    <a:pt x="1832666" y="549150"/>
                  </a:lnTo>
                  <a:lnTo>
                    <a:pt x="276476" y="549150"/>
                  </a:lnTo>
                  <a:lnTo>
                    <a:pt x="276476" y="548958"/>
                  </a:lnTo>
                  <a:lnTo>
                    <a:pt x="274575" y="549150"/>
                  </a:lnTo>
                  <a:cubicBezTo>
                    <a:pt x="122931" y="549150"/>
                    <a:pt x="0" y="426219"/>
                    <a:pt x="0" y="274575"/>
                  </a:cubicBezTo>
                  <a:cubicBezTo>
                    <a:pt x="0" y="122932"/>
                    <a:pt x="122931" y="0"/>
                    <a:pt x="27457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l"/>
              <a:endParaRPr lang="en-US" sz="1600" dirty="0"/>
            </a:p>
          </p:txBody>
        </p:sp>
        <p:sp>
          <p:nvSpPr>
            <p:cNvPr id="59" name="Freeform 58">
              <a:extLst>
                <a:ext uri="{FF2B5EF4-FFF2-40B4-BE49-F238E27FC236}">
                  <a16:creationId xmlns:a16="http://schemas.microsoft.com/office/drawing/2014/main" id="{1C4729E5-C07B-2441-A6B5-D4DA9E028AEC}"/>
                </a:ext>
              </a:extLst>
            </p:cNvPr>
            <p:cNvSpPr/>
            <p:nvPr/>
          </p:nvSpPr>
          <p:spPr>
            <a:xfrm>
              <a:off x="7850557" y="5906186"/>
              <a:ext cx="4341443" cy="549150"/>
            </a:xfrm>
            <a:custGeom>
              <a:avLst/>
              <a:gdLst>
                <a:gd name="connsiteX0" fmla="*/ 274575 w 4341443"/>
                <a:gd name="connsiteY0" fmla="*/ 0 h 549150"/>
                <a:gd name="connsiteX1" fmla="*/ 276477 w 4341443"/>
                <a:gd name="connsiteY1" fmla="*/ 192 h 549150"/>
                <a:gd name="connsiteX2" fmla="*/ 276477 w 4341443"/>
                <a:gd name="connsiteY2" fmla="*/ 0 h 549150"/>
                <a:gd name="connsiteX3" fmla="*/ 3414343 w 4341443"/>
                <a:gd name="connsiteY3" fmla="*/ 0 h 549150"/>
                <a:gd name="connsiteX4" fmla="*/ 4288263 w 4341443"/>
                <a:gd name="connsiteY4" fmla="*/ 0 h 549150"/>
                <a:gd name="connsiteX5" fmla="*/ 4341443 w 4341443"/>
                <a:gd name="connsiteY5" fmla="*/ 0 h 549150"/>
                <a:gd name="connsiteX6" fmla="*/ 4341443 w 4341443"/>
                <a:gd name="connsiteY6" fmla="*/ 549150 h 549150"/>
                <a:gd name="connsiteX7" fmla="*/ 4288263 w 4341443"/>
                <a:gd name="connsiteY7" fmla="*/ 549150 h 549150"/>
                <a:gd name="connsiteX8" fmla="*/ 3414343 w 4341443"/>
                <a:gd name="connsiteY8" fmla="*/ 549150 h 549150"/>
                <a:gd name="connsiteX9" fmla="*/ 276477 w 4341443"/>
                <a:gd name="connsiteY9" fmla="*/ 549150 h 549150"/>
                <a:gd name="connsiteX10" fmla="*/ 276477 w 4341443"/>
                <a:gd name="connsiteY10" fmla="*/ 548959 h 549150"/>
                <a:gd name="connsiteX11" fmla="*/ 274575 w 4341443"/>
                <a:gd name="connsiteY11" fmla="*/ 549150 h 549150"/>
                <a:gd name="connsiteX12" fmla="*/ 0 w 4341443"/>
                <a:gd name="connsiteY12" fmla="*/ 274575 h 549150"/>
                <a:gd name="connsiteX13" fmla="*/ 274575 w 4341443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41443" h="549150">
                  <a:moveTo>
                    <a:pt x="274575" y="0"/>
                  </a:moveTo>
                  <a:lnTo>
                    <a:pt x="276477" y="192"/>
                  </a:lnTo>
                  <a:lnTo>
                    <a:pt x="276477" y="0"/>
                  </a:lnTo>
                  <a:lnTo>
                    <a:pt x="3414343" y="0"/>
                  </a:lnTo>
                  <a:lnTo>
                    <a:pt x="4288263" y="0"/>
                  </a:lnTo>
                  <a:lnTo>
                    <a:pt x="4341443" y="0"/>
                  </a:lnTo>
                  <a:lnTo>
                    <a:pt x="4341443" y="549150"/>
                  </a:lnTo>
                  <a:lnTo>
                    <a:pt x="4288263" y="549150"/>
                  </a:lnTo>
                  <a:lnTo>
                    <a:pt x="3414343" y="549150"/>
                  </a:lnTo>
                  <a:lnTo>
                    <a:pt x="276477" y="549150"/>
                  </a:lnTo>
                  <a:lnTo>
                    <a:pt x="276477" y="548959"/>
                  </a:lnTo>
                  <a:lnTo>
                    <a:pt x="274575" y="549150"/>
                  </a:lnTo>
                  <a:cubicBezTo>
                    <a:pt x="122932" y="549150"/>
                    <a:pt x="0" y="426219"/>
                    <a:pt x="0" y="274575"/>
                  </a:cubicBezTo>
                  <a:cubicBezTo>
                    <a:pt x="0" y="122932"/>
                    <a:pt x="122932" y="0"/>
                    <a:pt x="27457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l"/>
              <a:endParaRPr lang="en-US" sz="1600" dirty="0"/>
            </a:p>
          </p:txBody>
        </p:sp>
        <p:sp>
          <p:nvSpPr>
            <p:cNvPr id="68" name="Freeform 67">
              <a:extLst>
                <a:ext uri="{FF2B5EF4-FFF2-40B4-BE49-F238E27FC236}">
                  <a16:creationId xmlns:a16="http://schemas.microsoft.com/office/drawing/2014/main" id="{C3C7C95F-71E5-2D48-9ED1-A6A7A40FCE53}"/>
                </a:ext>
              </a:extLst>
            </p:cNvPr>
            <p:cNvSpPr/>
            <p:nvPr/>
          </p:nvSpPr>
          <p:spPr>
            <a:xfrm>
              <a:off x="7451067" y="3804028"/>
              <a:ext cx="4740933" cy="549150"/>
            </a:xfrm>
            <a:custGeom>
              <a:avLst/>
              <a:gdLst>
                <a:gd name="connsiteX0" fmla="*/ 274073 w 4740933"/>
                <a:gd name="connsiteY0" fmla="*/ 0 h 549150"/>
                <a:gd name="connsiteX1" fmla="*/ 278104 w 4740933"/>
                <a:gd name="connsiteY1" fmla="*/ 407 h 549150"/>
                <a:gd name="connsiteX2" fmla="*/ 278104 w 4740933"/>
                <a:gd name="connsiteY2" fmla="*/ 0 h 549150"/>
                <a:gd name="connsiteX3" fmla="*/ 3813833 w 4740933"/>
                <a:gd name="connsiteY3" fmla="*/ 0 h 549150"/>
                <a:gd name="connsiteX4" fmla="*/ 4687752 w 4740933"/>
                <a:gd name="connsiteY4" fmla="*/ 0 h 549150"/>
                <a:gd name="connsiteX5" fmla="*/ 4740933 w 4740933"/>
                <a:gd name="connsiteY5" fmla="*/ 0 h 549150"/>
                <a:gd name="connsiteX6" fmla="*/ 4740933 w 4740933"/>
                <a:gd name="connsiteY6" fmla="*/ 549150 h 549150"/>
                <a:gd name="connsiteX7" fmla="*/ 4687752 w 4740933"/>
                <a:gd name="connsiteY7" fmla="*/ 549150 h 549150"/>
                <a:gd name="connsiteX8" fmla="*/ 3813833 w 4740933"/>
                <a:gd name="connsiteY8" fmla="*/ 549150 h 549150"/>
                <a:gd name="connsiteX9" fmla="*/ 278104 w 4740933"/>
                <a:gd name="connsiteY9" fmla="*/ 549150 h 549150"/>
                <a:gd name="connsiteX10" fmla="*/ 278104 w 4740933"/>
                <a:gd name="connsiteY10" fmla="*/ 547742 h 549150"/>
                <a:gd name="connsiteX11" fmla="*/ 274073 w 4740933"/>
                <a:gd name="connsiteY11" fmla="*/ 548148 h 549150"/>
                <a:gd name="connsiteX12" fmla="*/ 0 w 4740933"/>
                <a:gd name="connsiteY12" fmla="*/ 274074 h 549150"/>
                <a:gd name="connsiteX13" fmla="*/ 274073 w 4740933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740933" h="549150">
                  <a:moveTo>
                    <a:pt x="274073" y="0"/>
                  </a:moveTo>
                  <a:lnTo>
                    <a:pt x="278104" y="407"/>
                  </a:lnTo>
                  <a:lnTo>
                    <a:pt x="278104" y="0"/>
                  </a:lnTo>
                  <a:lnTo>
                    <a:pt x="3813833" y="0"/>
                  </a:lnTo>
                  <a:lnTo>
                    <a:pt x="4687752" y="0"/>
                  </a:lnTo>
                  <a:lnTo>
                    <a:pt x="4740933" y="0"/>
                  </a:lnTo>
                  <a:lnTo>
                    <a:pt x="4740933" y="549150"/>
                  </a:lnTo>
                  <a:lnTo>
                    <a:pt x="4687752" y="549150"/>
                  </a:lnTo>
                  <a:lnTo>
                    <a:pt x="3813833" y="549150"/>
                  </a:lnTo>
                  <a:lnTo>
                    <a:pt x="278104" y="549150"/>
                  </a:lnTo>
                  <a:lnTo>
                    <a:pt x="278104" y="547742"/>
                  </a:lnTo>
                  <a:lnTo>
                    <a:pt x="274073" y="548148"/>
                  </a:lnTo>
                  <a:cubicBezTo>
                    <a:pt x="122707" y="548148"/>
                    <a:pt x="0" y="425441"/>
                    <a:pt x="0" y="274074"/>
                  </a:cubicBezTo>
                  <a:cubicBezTo>
                    <a:pt x="0" y="122707"/>
                    <a:pt x="122707" y="0"/>
                    <a:pt x="274073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 dirty="0"/>
            </a:p>
          </p:txBody>
        </p:sp>
        <p:sp>
          <p:nvSpPr>
            <p:cNvPr id="69" name="Freeform 68">
              <a:extLst>
                <a:ext uri="{FF2B5EF4-FFF2-40B4-BE49-F238E27FC236}">
                  <a16:creationId xmlns:a16="http://schemas.microsoft.com/office/drawing/2014/main" id="{8D53D1E7-5120-0F4B-B38C-FAE533E99835}"/>
                </a:ext>
              </a:extLst>
            </p:cNvPr>
            <p:cNvSpPr/>
            <p:nvPr/>
          </p:nvSpPr>
          <p:spPr>
            <a:xfrm>
              <a:off x="7036244" y="4854606"/>
              <a:ext cx="5155756" cy="549150"/>
            </a:xfrm>
            <a:custGeom>
              <a:avLst/>
              <a:gdLst>
                <a:gd name="connsiteX0" fmla="*/ 299044 w 5155756"/>
                <a:gd name="connsiteY0" fmla="*/ 0 h 549150"/>
                <a:gd name="connsiteX1" fmla="*/ 300889 w 5155756"/>
                <a:gd name="connsiteY1" fmla="*/ 171 h 549150"/>
                <a:gd name="connsiteX2" fmla="*/ 300889 w 5155756"/>
                <a:gd name="connsiteY2" fmla="*/ 0 h 549150"/>
                <a:gd name="connsiteX3" fmla="*/ 4228656 w 5155756"/>
                <a:gd name="connsiteY3" fmla="*/ 0 h 549150"/>
                <a:gd name="connsiteX4" fmla="*/ 5103517 w 5155756"/>
                <a:gd name="connsiteY4" fmla="*/ 0 h 549150"/>
                <a:gd name="connsiteX5" fmla="*/ 5155756 w 5155756"/>
                <a:gd name="connsiteY5" fmla="*/ 0 h 549150"/>
                <a:gd name="connsiteX6" fmla="*/ 5155756 w 5155756"/>
                <a:gd name="connsiteY6" fmla="*/ 549150 h 549150"/>
                <a:gd name="connsiteX7" fmla="*/ 5103517 w 5155756"/>
                <a:gd name="connsiteY7" fmla="*/ 549150 h 549150"/>
                <a:gd name="connsiteX8" fmla="*/ 4228656 w 5155756"/>
                <a:gd name="connsiteY8" fmla="*/ 549150 h 549150"/>
                <a:gd name="connsiteX9" fmla="*/ 300889 w 5155756"/>
                <a:gd name="connsiteY9" fmla="*/ 549150 h 549150"/>
                <a:gd name="connsiteX10" fmla="*/ 300889 w 5155756"/>
                <a:gd name="connsiteY10" fmla="*/ 548980 h 549150"/>
                <a:gd name="connsiteX11" fmla="*/ 299044 w 5155756"/>
                <a:gd name="connsiteY11" fmla="*/ 549150 h 549150"/>
                <a:gd name="connsiteX12" fmla="*/ 0 w 5155756"/>
                <a:gd name="connsiteY12" fmla="*/ 274575 h 549150"/>
                <a:gd name="connsiteX13" fmla="*/ 299044 w 5155756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155756" h="549150">
                  <a:moveTo>
                    <a:pt x="299044" y="0"/>
                  </a:moveTo>
                  <a:lnTo>
                    <a:pt x="300889" y="171"/>
                  </a:lnTo>
                  <a:lnTo>
                    <a:pt x="300889" y="0"/>
                  </a:lnTo>
                  <a:lnTo>
                    <a:pt x="4228656" y="0"/>
                  </a:lnTo>
                  <a:lnTo>
                    <a:pt x="5103517" y="0"/>
                  </a:lnTo>
                  <a:lnTo>
                    <a:pt x="5155756" y="0"/>
                  </a:lnTo>
                  <a:lnTo>
                    <a:pt x="5155756" y="549150"/>
                  </a:lnTo>
                  <a:lnTo>
                    <a:pt x="5103517" y="549150"/>
                  </a:lnTo>
                  <a:lnTo>
                    <a:pt x="4228656" y="549150"/>
                  </a:lnTo>
                  <a:lnTo>
                    <a:pt x="300889" y="549150"/>
                  </a:lnTo>
                  <a:lnTo>
                    <a:pt x="300889" y="548980"/>
                  </a:lnTo>
                  <a:lnTo>
                    <a:pt x="299044" y="549150"/>
                  </a:lnTo>
                  <a:cubicBezTo>
                    <a:pt x="133887" y="549150"/>
                    <a:pt x="0" y="426219"/>
                    <a:pt x="0" y="274575"/>
                  </a:cubicBezTo>
                  <a:cubicBezTo>
                    <a:pt x="0" y="122932"/>
                    <a:pt x="133887" y="0"/>
                    <a:pt x="29904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 dirty="0"/>
            </a:p>
          </p:txBody>
        </p:sp>
      </p:grpSp>
      <p:pic>
        <p:nvPicPr>
          <p:cNvPr id="12" name="Graphic 11">
            <a:extLst>
              <a:ext uri="{FF2B5EF4-FFF2-40B4-BE49-F238E27FC236}">
                <a16:creationId xmlns:a16="http://schemas.microsoft.com/office/drawing/2014/main" id="{B9A207CB-7D3D-2245-B4EB-AB96C5D60E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99917" y="735457"/>
            <a:ext cx="22479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36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Light Grey - IQVIA"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phic 13">
            <a:extLst>
              <a:ext uri="{FF2B5EF4-FFF2-40B4-BE49-F238E27FC236}">
                <a16:creationId xmlns:a16="http://schemas.microsoft.com/office/drawing/2014/main" id="{C0F63227-657D-4706-8FAB-F4C1769683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99917" y="735457"/>
            <a:ext cx="2247900" cy="406400"/>
          </a:xfrm>
          <a:prstGeom prst="rect">
            <a:avLst/>
          </a:prstGeom>
        </p:spPr>
      </p:pic>
      <p:sp>
        <p:nvSpPr>
          <p:cNvPr id="60" name="Title 1">
            <a:extLst>
              <a:ext uri="{FF2B5EF4-FFF2-40B4-BE49-F238E27FC236}">
                <a16:creationId xmlns:a16="http://schemas.microsoft.com/office/drawing/2014/main" id="{B8567F05-315D-614C-B916-932362171A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white">
          <a:xfrm>
            <a:off x="1036858" y="1795535"/>
            <a:ext cx="5588846" cy="4341936"/>
          </a:xfrm>
          <a:prstGeom prst="rect">
            <a:avLst/>
          </a:prstGeom>
        </p:spPr>
        <p:txBody>
          <a:bodyPr anchor="ctr" anchorCtr="0"/>
          <a:lstStyle>
            <a:lvl1pPr>
              <a:lnSpc>
                <a:spcPct val="100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Dividers are 36pt Arial Bold sentence case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C58BFCDA-FC31-2A4E-97D4-B728D66FDDB6}"/>
              </a:ext>
            </a:extLst>
          </p:cNvPr>
          <p:cNvSpPr txBox="1">
            <a:spLocks/>
          </p:cNvSpPr>
          <p:nvPr/>
        </p:nvSpPr>
        <p:spPr bwMode="white">
          <a:xfrm>
            <a:off x="11708455" y="6548145"/>
            <a:ext cx="3678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chemeClr val="bg1"/>
                </a:solidFill>
              </a:rPr>
              <a:t>‹#›</a:t>
            </a:fld>
            <a:endParaRPr lang="en-US" sz="800" b="0" dirty="0">
              <a:solidFill>
                <a:schemeClr val="bg1"/>
              </a:solidFill>
            </a:endParaRP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4BAD41B1-1630-BD43-A04E-438392C529EA}"/>
              </a:ext>
            </a:extLst>
          </p:cNvPr>
          <p:cNvGrpSpPr/>
          <p:nvPr/>
        </p:nvGrpSpPr>
        <p:grpSpPr>
          <a:xfrm>
            <a:off x="7036244" y="2752016"/>
            <a:ext cx="5155756" cy="3703320"/>
            <a:chOff x="7036244" y="2752016"/>
            <a:chExt cx="5155756" cy="3703320"/>
          </a:xfrm>
          <a:solidFill>
            <a:schemeClr val="accent1"/>
          </a:solidFill>
        </p:grpSpPr>
        <p:sp>
          <p:nvSpPr>
            <p:cNvPr id="58" name="Freeform 57">
              <a:extLst>
                <a:ext uri="{FF2B5EF4-FFF2-40B4-BE49-F238E27FC236}">
                  <a16:creationId xmlns:a16="http://schemas.microsoft.com/office/drawing/2014/main" id="{E44435BD-EEDE-4C41-A1F2-ABC0999A168E}"/>
                </a:ext>
              </a:extLst>
            </p:cNvPr>
            <p:cNvSpPr/>
            <p:nvPr/>
          </p:nvSpPr>
          <p:spPr>
            <a:xfrm>
              <a:off x="9432234" y="2752016"/>
              <a:ext cx="2759766" cy="549150"/>
            </a:xfrm>
            <a:custGeom>
              <a:avLst/>
              <a:gdLst>
                <a:gd name="connsiteX0" fmla="*/ 274575 w 2759766"/>
                <a:gd name="connsiteY0" fmla="*/ 0 h 549150"/>
                <a:gd name="connsiteX1" fmla="*/ 276476 w 2759766"/>
                <a:gd name="connsiteY1" fmla="*/ 192 h 549150"/>
                <a:gd name="connsiteX2" fmla="*/ 276476 w 2759766"/>
                <a:gd name="connsiteY2" fmla="*/ 0 h 549150"/>
                <a:gd name="connsiteX3" fmla="*/ 1832666 w 2759766"/>
                <a:gd name="connsiteY3" fmla="*/ 0 h 549150"/>
                <a:gd name="connsiteX4" fmla="*/ 2706584 w 2759766"/>
                <a:gd name="connsiteY4" fmla="*/ 0 h 549150"/>
                <a:gd name="connsiteX5" fmla="*/ 2759766 w 2759766"/>
                <a:gd name="connsiteY5" fmla="*/ 0 h 549150"/>
                <a:gd name="connsiteX6" fmla="*/ 2759766 w 2759766"/>
                <a:gd name="connsiteY6" fmla="*/ 549150 h 549150"/>
                <a:gd name="connsiteX7" fmla="*/ 2706584 w 2759766"/>
                <a:gd name="connsiteY7" fmla="*/ 549150 h 549150"/>
                <a:gd name="connsiteX8" fmla="*/ 1832666 w 2759766"/>
                <a:gd name="connsiteY8" fmla="*/ 549150 h 549150"/>
                <a:gd name="connsiteX9" fmla="*/ 276476 w 2759766"/>
                <a:gd name="connsiteY9" fmla="*/ 549150 h 549150"/>
                <a:gd name="connsiteX10" fmla="*/ 276476 w 2759766"/>
                <a:gd name="connsiteY10" fmla="*/ 548958 h 549150"/>
                <a:gd name="connsiteX11" fmla="*/ 274575 w 2759766"/>
                <a:gd name="connsiteY11" fmla="*/ 549150 h 549150"/>
                <a:gd name="connsiteX12" fmla="*/ 0 w 2759766"/>
                <a:gd name="connsiteY12" fmla="*/ 274575 h 549150"/>
                <a:gd name="connsiteX13" fmla="*/ 274575 w 2759766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759766" h="549150">
                  <a:moveTo>
                    <a:pt x="274575" y="0"/>
                  </a:moveTo>
                  <a:lnTo>
                    <a:pt x="276476" y="192"/>
                  </a:lnTo>
                  <a:lnTo>
                    <a:pt x="276476" y="0"/>
                  </a:lnTo>
                  <a:lnTo>
                    <a:pt x="1832666" y="0"/>
                  </a:lnTo>
                  <a:lnTo>
                    <a:pt x="2706584" y="0"/>
                  </a:lnTo>
                  <a:lnTo>
                    <a:pt x="2759766" y="0"/>
                  </a:lnTo>
                  <a:lnTo>
                    <a:pt x="2759766" y="549150"/>
                  </a:lnTo>
                  <a:lnTo>
                    <a:pt x="2706584" y="549150"/>
                  </a:lnTo>
                  <a:lnTo>
                    <a:pt x="1832666" y="549150"/>
                  </a:lnTo>
                  <a:lnTo>
                    <a:pt x="276476" y="549150"/>
                  </a:lnTo>
                  <a:lnTo>
                    <a:pt x="276476" y="548958"/>
                  </a:lnTo>
                  <a:lnTo>
                    <a:pt x="274575" y="549150"/>
                  </a:lnTo>
                  <a:cubicBezTo>
                    <a:pt x="122931" y="549150"/>
                    <a:pt x="0" y="426219"/>
                    <a:pt x="0" y="274575"/>
                  </a:cubicBezTo>
                  <a:cubicBezTo>
                    <a:pt x="0" y="122932"/>
                    <a:pt x="122931" y="0"/>
                    <a:pt x="27457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l"/>
              <a:endParaRPr lang="en-US" sz="1600" dirty="0"/>
            </a:p>
          </p:txBody>
        </p:sp>
        <p:sp>
          <p:nvSpPr>
            <p:cNvPr id="59" name="Freeform 58">
              <a:extLst>
                <a:ext uri="{FF2B5EF4-FFF2-40B4-BE49-F238E27FC236}">
                  <a16:creationId xmlns:a16="http://schemas.microsoft.com/office/drawing/2014/main" id="{1C4729E5-C07B-2441-A6B5-D4DA9E028AEC}"/>
                </a:ext>
              </a:extLst>
            </p:cNvPr>
            <p:cNvSpPr/>
            <p:nvPr/>
          </p:nvSpPr>
          <p:spPr>
            <a:xfrm>
              <a:off x="7850557" y="5906186"/>
              <a:ext cx="4341443" cy="549150"/>
            </a:xfrm>
            <a:custGeom>
              <a:avLst/>
              <a:gdLst>
                <a:gd name="connsiteX0" fmla="*/ 274575 w 4341443"/>
                <a:gd name="connsiteY0" fmla="*/ 0 h 549150"/>
                <a:gd name="connsiteX1" fmla="*/ 276477 w 4341443"/>
                <a:gd name="connsiteY1" fmla="*/ 192 h 549150"/>
                <a:gd name="connsiteX2" fmla="*/ 276477 w 4341443"/>
                <a:gd name="connsiteY2" fmla="*/ 0 h 549150"/>
                <a:gd name="connsiteX3" fmla="*/ 3414343 w 4341443"/>
                <a:gd name="connsiteY3" fmla="*/ 0 h 549150"/>
                <a:gd name="connsiteX4" fmla="*/ 4288263 w 4341443"/>
                <a:gd name="connsiteY4" fmla="*/ 0 h 549150"/>
                <a:gd name="connsiteX5" fmla="*/ 4341443 w 4341443"/>
                <a:gd name="connsiteY5" fmla="*/ 0 h 549150"/>
                <a:gd name="connsiteX6" fmla="*/ 4341443 w 4341443"/>
                <a:gd name="connsiteY6" fmla="*/ 549150 h 549150"/>
                <a:gd name="connsiteX7" fmla="*/ 4288263 w 4341443"/>
                <a:gd name="connsiteY7" fmla="*/ 549150 h 549150"/>
                <a:gd name="connsiteX8" fmla="*/ 3414343 w 4341443"/>
                <a:gd name="connsiteY8" fmla="*/ 549150 h 549150"/>
                <a:gd name="connsiteX9" fmla="*/ 276477 w 4341443"/>
                <a:gd name="connsiteY9" fmla="*/ 549150 h 549150"/>
                <a:gd name="connsiteX10" fmla="*/ 276477 w 4341443"/>
                <a:gd name="connsiteY10" fmla="*/ 548959 h 549150"/>
                <a:gd name="connsiteX11" fmla="*/ 274575 w 4341443"/>
                <a:gd name="connsiteY11" fmla="*/ 549150 h 549150"/>
                <a:gd name="connsiteX12" fmla="*/ 0 w 4341443"/>
                <a:gd name="connsiteY12" fmla="*/ 274575 h 549150"/>
                <a:gd name="connsiteX13" fmla="*/ 274575 w 4341443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41443" h="549150">
                  <a:moveTo>
                    <a:pt x="274575" y="0"/>
                  </a:moveTo>
                  <a:lnTo>
                    <a:pt x="276477" y="192"/>
                  </a:lnTo>
                  <a:lnTo>
                    <a:pt x="276477" y="0"/>
                  </a:lnTo>
                  <a:lnTo>
                    <a:pt x="3414343" y="0"/>
                  </a:lnTo>
                  <a:lnTo>
                    <a:pt x="4288263" y="0"/>
                  </a:lnTo>
                  <a:lnTo>
                    <a:pt x="4341443" y="0"/>
                  </a:lnTo>
                  <a:lnTo>
                    <a:pt x="4341443" y="549150"/>
                  </a:lnTo>
                  <a:lnTo>
                    <a:pt x="4288263" y="549150"/>
                  </a:lnTo>
                  <a:lnTo>
                    <a:pt x="3414343" y="549150"/>
                  </a:lnTo>
                  <a:lnTo>
                    <a:pt x="276477" y="549150"/>
                  </a:lnTo>
                  <a:lnTo>
                    <a:pt x="276477" y="548959"/>
                  </a:lnTo>
                  <a:lnTo>
                    <a:pt x="274575" y="549150"/>
                  </a:lnTo>
                  <a:cubicBezTo>
                    <a:pt x="122932" y="549150"/>
                    <a:pt x="0" y="426219"/>
                    <a:pt x="0" y="274575"/>
                  </a:cubicBezTo>
                  <a:cubicBezTo>
                    <a:pt x="0" y="122932"/>
                    <a:pt x="122932" y="0"/>
                    <a:pt x="27457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l"/>
              <a:endParaRPr lang="en-US" sz="1600" dirty="0"/>
            </a:p>
          </p:txBody>
        </p:sp>
        <p:sp>
          <p:nvSpPr>
            <p:cNvPr id="68" name="Freeform 67">
              <a:extLst>
                <a:ext uri="{FF2B5EF4-FFF2-40B4-BE49-F238E27FC236}">
                  <a16:creationId xmlns:a16="http://schemas.microsoft.com/office/drawing/2014/main" id="{C3C7C95F-71E5-2D48-9ED1-A6A7A40FCE53}"/>
                </a:ext>
              </a:extLst>
            </p:cNvPr>
            <p:cNvSpPr/>
            <p:nvPr/>
          </p:nvSpPr>
          <p:spPr>
            <a:xfrm>
              <a:off x="7451067" y="3804028"/>
              <a:ext cx="4740933" cy="549150"/>
            </a:xfrm>
            <a:custGeom>
              <a:avLst/>
              <a:gdLst>
                <a:gd name="connsiteX0" fmla="*/ 274073 w 4740933"/>
                <a:gd name="connsiteY0" fmla="*/ 0 h 549150"/>
                <a:gd name="connsiteX1" fmla="*/ 278104 w 4740933"/>
                <a:gd name="connsiteY1" fmla="*/ 407 h 549150"/>
                <a:gd name="connsiteX2" fmla="*/ 278104 w 4740933"/>
                <a:gd name="connsiteY2" fmla="*/ 0 h 549150"/>
                <a:gd name="connsiteX3" fmla="*/ 3813833 w 4740933"/>
                <a:gd name="connsiteY3" fmla="*/ 0 h 549150"/>
                <a:gd name="connsiteX4" fmla="*/ 4687752 w 4740933"/>
                <a:gd name="connsiteY4" fmla="*/ 0 h 549150"/>
                <a:gd name="connsiteX5" fmla="*/ 4740933 w 4740933"/>
                <a:gd name="connsiteY5" fmla="*/ 0 h 549150"/>
                <a:gd name="connsiteX6" fmla="*/ 4740933 w 4740933"/>
                <a:gd name="connsiteY6" fmla="*/ 549150 h 549150"/>
                <a:gd name="connsiteX7" fmla="*/ 4687752 w 4740933"/>
                <a:gd name="connsiteY7" fmla="*/ 549150 h 549150"/>
                <a:gd name="connsiteX8" fmla="*/ 3813833 w 4740933"/>
                <a:gd name="connsiteY8" fmla="*/ 549150 h 549150"/>
                <a:gd name="connsiteX9" fmla="*/ 278104 w 4740933"/>
                <a:gd name="connsiteY9" fmla="*/ 549150 h 549150"/>
                <a:gd name="connsiteX10" fmla="*/ 278104 w 4740933"/>
                <a:gd name="connsiteY10" fmla="*/ 547742 h 549150"/>
                <a:gd name="connsiteX11" fmla="*/ 274073 w 4740933"/>
                <a:gd name="connsiteY11" fmla="*/ 548148 h 549150"/>
                <a:gd name="connsiteX12" fmla="*/ 0 w 4740933"/>
                <a:gd name="connsiteY12" fmla="*/ 274074 h 549150"/>
                <a:gd name="connsiteX13" fmla="*/ 274073 w 4740933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740933" h="549150">
                  <a:moveTo>
                    <a:pt x="274073" y="0"/>
                  </a:moveTo>
                  <a:lnTo>
                    <a:pt x="278104" y="407"/>
                  </a:lnTo>
                  <a:lnTo>
                    <a:pt x="278104" y="0"/>
                  </a:lnTo>
                  <a:lnTo>
                    <a:pt x="3813833" y="0"/>
                  </a:lnTo>
                  <a:lnTo>
                    <a:pt x="4687752" y="0"/>
                  </a:lnTo>
                  <a:lnTo>
                    <a:pt x="4740933" y="0"/>
                  </a:lnTo>
                  <a:lnTo>
                    <a:pt x="4740933" y="549150"/>
                  </a:lnTo>
                  <a:lnTo>
                    <a:pt x="4687752" y="549150"/>
                  </a:lnTo>
                  <a:lnTo>
                    <a:pt x="3813833" y="549150"/>
                  </a:lnTo>
                  <a:lnTo>
                    <a:pt x="278104" y="549150"/>
                  </a:lnTo>
                  <a:lnTo>
                    <a:pt x="278104" y="547742"/>
                  </a:lnTo>
                  <a:lnTo>
                    <a:pt x="274073" y="548148"/>
                  </a:lnTo>
                  <a:cubicBezTo>
                    <a:pt x="122707" y="548148"/>
                    <a:pt x="0" y="425441"/>
                    <a:pt x="0" y="274074"/>
                  </a:cubicBezTo>
                  <a:cubicBezTo>
                    <a:pt x="0" y="122707"/>
                    <a:pt x="122707" y="0"/>
                    <a:pt x="274073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 dirty="0"/>
            </a:p>
          </p:txBody>
        </p:sp>
        <p:sp>
          <p:nvSpPr>
            <p:cNvPr id="69" name="Freeform 68">
              <a:extLst>
                <a:ext uri="{FF2B5EF4-FFF2-40B4-BE49-F238E27FC236}">
                  <a16:creationId xmlns:a16="http://schemas.microsoft.com/office/drawing/2014/main" id="{8D53D1E7-5120-0F4B-B38C-FAE533E99835}"/>
                </a:ext>
              </a:extLst>
            </p:cNvPr>
            <p:cNvSpPr/>
            <p:nvPr/>
          </p:nvSpPr>
          <p:spPr>
            <a:xfrm>
              <a:off x="7036244" y="4854606"/>
              <a:ext cx="5155756" cy="549150"/>
            </a:xfrm>
            <a:custGeom>
              <a:avLst/>
              <a:gdLst>
                <a:gd name="connsiteX0" fmla="*/ 299044 w 5155756"/>
                <a:gd name="connsiteY0" fmla="*/ 0 h 549150"/>
                <a:gd name="connsiteX1" fmla="*/ 300889 w 5155756"/>
                <a:gd name="connsiteY1" fmla="*/ 171 h 549150"/>
                <a:gd name="connsiteX2" fmla="*/ 300889 w 5155756"/>
                <a:gd name="connsiteY2" fmla="*/ 0 h 549150"/>
                <a:gd name="connsiteX3" fmla="*/ 4228656 w 5155756"/>
                <a:gd name="connsiteY3" fmla="*/ 0 h 549150"/>
                <a:gd name="connsiteX4" fmla="*/ 5103517 w 5155756"/>
                <a:gd name="connsiteY4" fmla="*/ 0 h 549150"/>
                <a:gd name="connsiteX5" fmla="*/ 5155756 w 5155756"/>
                <a:gd name="connsiteY5" fmla="*/ 0 h 549150"/>
                <a:gd name="connsiteX6" fmla="*/ 5155756 w 5155756"/>
                <a:gd name="connsiteY6" fmla="*/ 549150 h 549150"/>
                <a:gd name="connsiteX7" fmla="*/ 5103517 w 5155756"/>
                <a:gd name="connsiteY7" fmla="*/ 549150 h 549150"/>
                <a:gd name="connsiteX8" fmla="*/ 4228656 w 5155756"/>
                <a:gd name="connsiteY8" fmla="*/ 549150 h 549150"/>
                <a:gd name="connsiteX9" fmla="*/ 300889 w 5155756"/>
                <a:gd name="connsiteY9" fmla="*/ 549150 h 549150"/>
                <a:gd name="connsiteX10" fmla="*/ 300889 w 5155756"/>
                <a:gd name="connsiteY10" fmla="*/ 548980 h 549150"/>
                <a:gd name="connsiteX11" fmla="*/ 299044 w 5155756"/>
                <a:gd name="connsiteY11" fmla="*/ 549150 h 549150"/>
                <a:gd name="connsiteX12" fmla="*/ 0 w 5155756"/>
                <a:gd name="connsiteY12" fmla="*/ 274575 h 549150"/>
                <a:gd name="connsiteX13" fmla="*/ 299044 w 5155756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155756" h="549150">
                  <a:moveTo>
                    <a:pt x="299044" y="0"/>
                  </a:moveTo>
                  <a:lnTo>
                    <a:pt x="300889" y="171"/>
                  </a:lnTo>
                  <a:lnTo>
                    <a:pt x="300889" y="0"/>
                  </a:lnTo>
                  <a:lnTo>
                    <a:pt x="4228656" y="0"/>
                  </a:lnTo>
                  <a:lnTo>
                    <a:pt x="5103517" y="0"/>
                  </a:lnTo>
                  <a:lnTo>
                    <a:pt x="5155756" y="0"/>
                  </a:lnTo>
                  <a:lnTo>
                    <a:pt x="5155756" y="549150"/>
                  </a:lnTo>
                  <a:lnTo>
                    <a:pt x="5103517" y="549150"/>
                  </a:lnTo>
                  <a:lnTo>
                    <a:pt x="4228656" y="549150"/>
                  </a:lnTo>
                  <a:lnTo>
                    <a:pt x="300889" y="549150"/>
                  </a:lnTo>
                  <a:lnTo>
                    <a:pt x="300889" y="548980"/>
                  </a:lnTo>
                  <a:lnTo>
                    <a:pt x="299044" y="549150"/>
                  </a:lnTo>
                  <a:cubicBezTo>
                    <a:pt x="133887" y="549150"/>
                    <a:pt x="0" y="426219"/>
                    <a:pt x="0" y="274575"/>
                  </a:cubicBezTo>
                  <a:cubicBezTo>
                    <a:pt x="0" y="122932"/>
                    <a:pt x="133887" y="0"/>
                    <a:pt x="29904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164820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ectangle 67">
            <a:extLst>
              <a:ext uri="{FF2B5EF4-FFF2-40B4-BE49-F238E27FC236}">
                <a16:creationId xmlns:a16="http://schemas.microsoft.com/office/drawing/2014/main" id="{4E85BE28-1C3E-4A79-9B84-3BC2D0438DD8}"/>
              </a:ext>
            </a:extLst>
          </p:cNvPr>
          <p:cNvSpPr/>
          <p:nvPr/>
        </p:nvSpPr>
        <p:spPr bwMode="gray">
          <a:xfrm>
            <a:off x="353877" y="-1"/>
            <a:ext cx="11484246" cy="6858001"/>
          </a:xfrm>
          <a:prstGeom prst="rect">
            <a:avLst/>
          </a:prstGeom>
          <a:solidFill>
            <a:srgbClr val="F4F4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 dirty="0"/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B2BC05FF-F7B1-2643-B9FF-FE7362631CA8}"/>
              </a:ext>
            </a:extLst>
          </p:cNvPr>
          <p:cNvGrpSpPr/>
          <p:nvPr/>
        </p:nvGrpSpPr>
        <p:grpSpPr>
          <a:xfrm>
            <a:off x="7036244" y="2752016"/>
            <a:ext cx="5155756" cy="3703320"/>
            <a:chOff x="7036244" y="2752016"/>
            <a:chExt cx="5155756" cy="3703320"/>
          </a:xfrm>
          <a:solidFill>
            <a:schemeClr val="accent1"/>
          </a:solidFill>
        </p:grpSpPr>
        <p:sp>
          <p:nvSpPr>
            <p:cNvPr id="85" name="Freeform 84">
              <a:extLst>
                <a:ext uri="{FF2B5EF4-FFF2-40B4-BE49-F238E27FC236}">
                  <a16:creationId xmlns:a16="http://schemas.microsoft.com/office/drawing/2014/main" id="{54AF320E-9B8F-3143-935B-C21387DC95B0}"/>
                </a:ext>
              </a:extLst>
            </p:cNvPr>
            <p:cNvSpPr/>
            <p:nvPr/>
          </p:nvSpPr>
          <p:spPr>
            <a:xfrm>
              <a:off x="9432234" y="2752016"/>
              <a:ext cx="2759766" cy="549150"/>
            </a:xfrm>
            <a:custGeom>
              <a:avLst/>
              <a:gdLst>
                <a:gd name="connsiteX0" fmla="*/ 274575 w 2759766"/>
                <a:gd name="connsiteY0" fmla="*/ 0 h 549150"/>
                <a:gd name="connsiteX1" fmla="*/ 276476 w 2759766"/>
                <a:gd name="connsiteY1" fmla="*/ 192 h 549150"/>
                <a:gd name="connsiteX2" fmla="*/ 276476 w 2759766"/>
                <a:gd name="connsiteY2" fmla="*/ 0 h 549150"/>
                <a:gd name="connsiteX3" fmla="*/ 1832666 w 2759766"/>
                <a:gd name="connsiteY3" fmla="*/ 0 h 549150"/>
                <a:gd name="connsiteX4" fmla="*/ 2706584 w 2759766"/>
                <a:gd name="connsiteY4" fmla="*/ 0 h 549150"/>
                <a:gd name="connsiteX5" fmla="*/ 2759766 w 2759766"/>
                <a:gd name="connsiteY5" fmla="*/ 0 h 549150"/>
                <a:gd name="connsiteX6" fmla="*/ 2759766 w 2759766"/>
                <a:gd name="connsiteY6" fmla="*/ 549150 h 549150"/>
                <a:gd name="connsiteX7" fmla="*/ 2706584 w 2759766"/>
                <a:gd name="connsiteY7" fmla="*/ 549150 h 549150"/>
                <a:gd name="connsiteX8" fmla="*/ 1832666 w 2759766"/>
                <a:gd name="connsiteY8" fmla="*/ 549150 h 549150"/>
                <a:gd name="connsiteX9" fmla="*/ 276476 w 2759766"/>
                <a:gd name="connsiteY9" fmla="*/ 549150 h 549150"/>
                <a:gd name="connsiteX10" fmla="*/ 276476 w 2759766"/>
                <a:gd name="connsiteY10" fmla="*/ 548958 h 549150"/>
                <a:gd name="connsiteX11" fmla="*/ 274575 w 2759766"/>
                <a:gd name="connsiteY11" fmla="*/ 549150 h 549150"/>
                <a:gd name="connsiteX12" fmla="*/ 0 w 2759766"/>
                <a:gd name="connsiteY12" fmla="*/ 274575 h 549150"/>
                <a:gd name="connsiteX13" fmla="*/ 274575 w 2759766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759766" h="549150">
                  <a:moveTo>
                    <a:pt x="274575" y="0"/>
                  </a:moveTo>
                  <a:lnTo>
                    <a:pt x="276476" y="192"/>
                  </a:lnTo>
                  <a:lnTo>
                    <a:pt x="276476" y="0"/>
                  </a:lnTo>
                  <a:lnTo>
                    <a:pt x="1832666" y="0"/>
                  </a:lnTo>
                  <a:lnTo>
                    <a:pt x="2706584" y="0"/>
                  </a:lnTo>
                  <a:lnTo>
                    <a:pt x="2759766" y="0"/>
                  </a:lnTo>
                  <a:lnTo>
                    <a:pt x="2759766" y="549150"/>
                  </a:lnTo>
                  <a:lnTo>
                    <a:pt x="2706584" y="549150"/>
                  </a:lnTo>
                  <a:lnTo>
                    <a:pt x="1832666" y="549150"/>
                  </a:lnTo>
                  <a:lnTo>
                    <a:pt x="276476" y="549150"/>
                  </a:lnTo>
                  <a:lnTo>
                    <a:pt x="276476" y="548958"/>
                  </a:lnTo>
                  <a:lnTo>
                    <a:pt x="274575" y="549150"/>
                  </a:lnTo>
                  <a:cubicBezTo>
                    <a:pt x="122931" y="549150"/>
                    <a:pt x="0" y="426219"/>
                    <a:pt x="0" y="274575"/>
                  </a:cubicBezTo>
                  <a:cubicBezTo>
                    <a:pt x="0" y="122932"/>
                    <a:pt x="122931" y="0"/>
                    <a:pt x="27457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l"/>
              <a:endParaRPr lang="en-US" sz="1600" dirty="0"/>
            </a:p>
          </p:txBody>
        </p:sp>
        <p:sp>
          <p:nvSpPr>
            <p:cNvPr id="86" name="Freeform 85">
              <a:extLst>
                <a:ext uri="{FF2B5EF4-FFF2-40B4-BE49-F238E27FC236}">
                  <a16:creationId xmlns:a16="http://schemas.microsoft.com/office/drawing/2014/main" id="{4B250C1E-384C-5A4D-B493-4F16109AFBFE}"/>
                </a:ext>
              </a:extLst>
            </p:cNvPr>
            <p:cNvSpPr/>
            <p:nvPr/>
          </p:nvSpPr>
          <p:spPr>
            <a:xfrm>
              <a:off x="7850557" y="5906186"/>
              <a:ext cx="4341443" cy="549150"/>
            </a:xfrm>
            <a:custGeom>
              <a:avLst/>
              <a:gdLst>
                <a:gd name="connsiteX0" fmla="*/ 274575 w 4341443"/>
                <a:gd name="connsiteY0" fmla="*/ 0 h 549150"/>
                <a:gd name="connsiteX1" fmla="*/ 276477 w 4341443"/>
                <a:gd name="connsiteY1" fmla="*/ 192 h 549150"/>
                <a:gd name="connsiteX2" fmla="*/ 276477 w 4341443"/>
                <a:gd name="connsiteY2" fmla="*/ 0 h 549150"/>
                <a:gd name="connsiteX3" fmla="*/ 3414343 w 4341443"/>
                <a:gd name="connsiteY3" fmla="*/ 0 h 549150"/>
                <a:gd name="connsiteX4" fmla="*/ 4288263 w 4341443"/>
                <a:gd name="connsiteY4" fmla="*/ 0 h 549150"/>
                <a:gd name="connsiteX5" fmla="*/ 4341443 w 4341443"/>
                <a:gd name="connsiteY5" fmla="*/ 0 h 549150"/>
                <a:gd name="connsiteX6" fmla="*/ 4341443 w 4341443"/>
                <a:gd name="connsiteY6" fmla="*/ 549150 h 549150"/>
                <a:gd name="connsiteX7" fmla="*/ 4288263 w 4341443"/>
                <a:gd name="connsiteY7" fmla="*/ 549150 h 549150"/>
                <a:gd name="connsiteX8" fmla="*/ 3414343 w 4341443"/>
                <a:gd name="connsiteY8" fmla="*/ 549150 h 549150"/>
                <a:gd name="connsiteX9" fmla="*/ 276477 w 4341443"/>
                <a:gd name="connsiteY9" fmla="*/ 549150 h 549150"/>
                <a:gd name="connsiteX10" fmla="*/ 276477 w 4341443"/>
                <a:gd name="connsiteY10" fmla="*/ 548959 h 549150"/>
                <a:gd name="connsiteX11" fmla="*/ 274575 w 4341443"/>
                <a:gd name="connsiteY11" fmla="*/ 549150 h 549150"/>
                <a:gd name="connsiteX12" fmla="*/ 0 w 4341443"/>
                <a:gd name="connsiteY12" fmla="*/ 274575 h 549150"/>
                <a:gd name="connsiteX13" fmla="*/ 274575 w 4341443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41443" h="549150">
                  <a:moveTo>
                    <a:pt x="274575" y="0"/>
                  </a:moveTo>
                  <a:lnTo>
                    <a:pt x="276477" y="192"/>
                  </a:lnTo>
                  <a:lnTo>
                    <a:pt x="276477" y="0"/>
                  </a:lnTo>
                  <a:lnTo>
                    <a:pt x="3414343" y="0"/>
                  </a:lnTo>
                  <a:lnTo>
                    <a:pt x="4288263" y="0"/>
                  </a:lnTo>
                  <a:lnTo>
                    <a:pt x="4341443" y="0"/>
                  </a:lnTo>
                  <a:lnTo>
                    <a:pt x="4341443" y="549150"/>
                  </a:lnTo>
                  <a:lnTo>
                    <a:pt x="4288263" y="549150"/>
                  </a:lnTo>
                  <a:lnTo>
                    <a:pt x="3414343" y="549150"/>
                  </a:lnTo>
                  <a:lnTo>
                    <a:pt x="276477" y="549150"/>
                  </a:lnTo>
                  <a:lnTo>
                    <a:pt x="276477" y="548959"/>
                  </a:lnTo>
                  <a:lnTo>
                    <a:pt x="274575" y="549150"/>
                  </a:lnTo>
                  <a:cubicBezTo>
                    <a:pt x="122932" y="549150"/>
                    <a:pt x="0" y="426219"/>
                    <a:pt x="0" y="274575"/>
                  </a:cubicBezTo>
                  <a:cubicBezTo>
                    <a:pt x="0" y="122932"/>
                    <a:pt x="122932" y="0"/>
                    <a:pt x="27457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l"/>
              <a:endParaRPr lang="en-US" sz="1600" dirty="0"/>
            </a:p>
          </p:txBody>
        </p:sp>
        <p:sp>
          <p:nvSpPr>
            <p:cNvPr id="87" name="Freeform 86">
              <a:extLst>
                <a:ext uri="{FF2B5EF4-FFF2-40B4-BE49-F238E27FC236}">
                  <a16:creationId xmlns:a16="http://schemas.microsoft.com/office/drawing/2014/main" id="{5A2F5A00-A48E-1A46-9393-ED80FF031B14}"/>
                </a:ext>
              </a:extLst>
            </p:cNvPr>
            <p:cNvSpPr/>
            <p:nvPr/>
          </p:nvSpPr>
          <p:spPr>
            <a:xfrm>
              <a:off x="7451067" y="3804028"/>
              <a:ext cx="4740933" cy="549150"/>
            </a:xfrm>
            <a:custGeom>
              <a:avLst/>
              <a:gdLst>
                <a:gd name="connsiteX0" fmla="*/ 274073 w 4740933"/>
                <a:gd name="connsiteY0" fmla="*/ 0 h 549150"/>
                <a:gd name="connsiteX1" fmla="*/ 278104 w 4740933"/>
                <a:gd name="connsiteY1" fmla="*/ 407 h 549150"/>
                <a:gd name="connsiteX2" fmla="*/ 278104 w 4740933"/>
                <a:gd name="connsiteY2" fmla="*/ 0 h 549150"/>
                <a:gd name="connsiteX3" fmla="*/ 3813833 w 4740933"/>
                <a:gd name="connsiteY3" fmla="*/ 0 h 549150"/>
                <a:gd name="connsiteX4" fmla="*/ 4687752 w 4740933"/>
                <a:gd name="connsiteY4" fmla="*/ 0 h 549150"/>
                <a:gd name="connsiteX5" fmla="*/ 4740933 w 4740933"/>
                <a:gd name="connsiteY5" fmla="*/ 0 h 549150"/>
                <a:gd name="connsiteX6" fmla="*/ 4740933 w 4740933"/>
                <a:gd name="connsiteY6" fmla="*/ 549150 h 549150"/>
                <a:gd name="connsiteX7" fmla="*/ 4687752 w 4740933"/>
                <a:gd name="connsiteY7" fmla="*/ 549150 h 549150"/>
                <a:gd name="connsiteX8" fmla="*/ 3813833 w 4740933"/>
                <a:gd name="connsiteY8" fmla="*/ 549150 h 549150"/>
                <a:gd name="connsiteX9" fmla="*/ 278104 w 4740933"/>
                <a:gd name="connsiteY9" fmla="*/ 549150 h 549150"/>
                <a:gd name="connsiteX10" fmla="*/ 278104 w 4740933"/>
                <a:gd name="connsiteY10" fmla="*/ 547742 h 549150"/>
                <a:gd name="connsiteX11" fmla="*/ 274073 w 4740933"/>
                <a:gd name="connsiteY11" fmla="*/ 548148 h 549150"/>
                <a:gd name="connsiteX12" fmla="*/ 0 w 4740933"/>
                <a:gd name="connsiteY12" fmla="*/ 274074 h 549150"/>
                <a:gd name="connsiteX13" fmla="*/ 274073 w 4740933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740933" h="549150">
                  <a:moveTo>
                    <a:pt x="274073" y="0"/>
                  </a:moveTo>
                  <a:lnTo>
                    <a:pt x="278104" y="407"/>
                  </a:lnTo>
                  <a:lnTo>
                    <a:pt x="278104" y="0"/>
                  </a:lnTo>
                  <a:lnTo>
                    <a:pt x="3813833" y="0"/>
                  </a:lnTo>
                  <a:lnTo>
                    <a:pt x="4687752" y="0"/>
                  </a:lnTo>
                  <a:lnTo>
                    <a:pt x="4740933" y="0"/>
                  </a:lnTo>
                  <a:lnTo>
                    <a:pt x="4740933" y="549150"/>
                  </a:lnTo>
                  <a:lnTo>
                    <a:pt x="4687752" y="549150"/>
                  </a:lnTo>
                  <a:lnTo>
                    <a:pt x="3813833" y="549150"/>
                  </a:lnTo>
                  <a:lnTo>
                    <a:pt x="278104" y="549150"/>
                  </a:lnTo>
                  <a:lnTo>
                    <a:pt x="278104" y="547742"/>
                  </a:lnTo>
                  <a:lnTo>
                    <a:pt x="274073" y="548148"/>
                  </a:lnTo>
                  <a:cubicBezTo>
                    <a:pt x="122707" y="548148"/>
                    <a:pt x="0" y="425441"/>
                    <a:pt x="0" y="274074"/>
                  </a:cubicBezTo>
                  <a:cubicBezTo>
                    <a:pt x="0" y="122707"/>
                    <a:pt x="122707" y="0"/>
                    <a:pt x="274073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 dirty="0"/>
            </a:p>
          </p:txBody>
        </p:sp>
        <p:sp>
          <p:nvSpPr>
            <p:cNvPr id="88" name="Freeform 87">
              <a:extLst>
                <a:ext uri="{FF2B5EF4-FFF2-40B4-BE49-F238E27FC236}">
                  <a16:creationId xmlns:a16="http://schemas.microsoft.com/office/drawing/2014/main" id="{796862EF-B16A-7B49-B5EF-1F789A62F17C}"/>
                </a:ext>
              </a:extLst>
            </p:cNvPr>
            <p:cNvSpPr/>
            <p:nvPr/>
          </p:nvSpPr>
          <p:spPr>
            <a:xfrm>
              <a:off x="7036244" y="4854606"/>
              <a:ext cx="5155756" cy="549150"/>
            </a:xfrm>
            <a:custGeom>
              <a:avLst/>
              <a:gdLst>
                <a:gd name="connsiteX0" fmla="*/ 299044 w 5155756"/>
                <a:gd name="connsiteY0" fmla="*/ 0 h 549150"/>
                <a:gd name="connsiteX1" fmla="*/ 300889 w 5155756"/>
                <a:gd name="connsiteY1" fmla="*/ 171 h 549150"/>
                <a:gd name="connsiteX2" fmla="*/ 300889 w 5155756"/>
                <a:gd name="connsiteY2" fmla="*/ 0 h 549150"/>
                <a:gd name="connsiteX3" fmla="*/ 4228656 w 5155756"/>
                <a:gd name="connsiteY3" fmla="*/ 0 h 549150"/>
                <a:gd name="connsiteX4" fmla="*/ 5103517 w 5155756"/>
                <a:gd name="connsiteY4" fmla="*/ 0 h 549150"/>
                <a:gd name="connsiteX5" fmla="*/ 5155756 w 5155756"/>
                <a:gd name="connsiteY5" fmla="*/ 0 h 549150"/>
                <a:gd name="connsiteX6" fmla="*/ 5155756 w 5155756"/>
                <a:gd name="connsiteY6" fmla="*/ 549150 h 549150"/>
                <a:gd name="connsiteX7" fmla="*/ 5103517 w 5155756"/>
                <a:gd name="connsiteY7" fmla="*/ 549150 h 549150"/>
                <a:gd name="connsiteX8" fmla="*/ 4228656 w 5155756"/>
                <a:gd name="connsiteY8" fmla="*/ 549150 h 549150"/>
                <a:gd name="connsiteX9" fmla="*/ 300889 w 5155756"/>
                <a:gd name="connsiteY9" fmla="*/ 549150 h 549150"/>
                <a:gd name="connsiteX10" fmla="*/ 300889 w 5155756"/>
                <a:gd name="connsiteY10" fmla="*/ 548980 h 549150"/>
                <a:gd name="connsiteX11" fmla="*/ 299044 w 5155756"/>
                <a:gd name="connsiteY11" fmla="*/ 549150 h 549150"/>
                <a:gd name="connsiteX12" fmla="*/ 0 w 5155756"/>
                <a:gd name="connsiteY12" fmla="*/ 274575 h 549150"/>
                <a:gd name="connsiteX13" fmla="*/ 299044 w 5155756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155756" h="549150">
                  <a:moveTo>
                    <a:pt x="299044" y="0"/>
                  </a:moveTo>
                  <a:lnTo>
                    <a:pt x="300889" y="171"/>
                  </a:lnTo>
                  <a:lnTo>
                    <a:pt x="300889" y="0"/>
                  </a:lnTo>
                  <a:lnTo>
                    <a:pt x="4228656" y="0"/>
                  </a:lnTo>
                  <a:lnTo>
                    <a:pt x="5103517" y="0"/>
                  </a:lnTo>
                  <a:lnTo>
                    <a:pt x="5155756" y="0"/>
                  </a:lnTo>
                  <a:lnTo>
                    <a:pt x="5155756" y="549150"/>
                  </a:lnTo>
                  <a:lnTo>
                    <a:pt x="5103517" y="549150"/>
                  </a:lnTo>
                  <a:lnTo>
                    <a:pt x="4228656" y="549150"/>
                  </a:lnTo>
                  <a:lnTo>
                    <a:pt x="300889" y="549150"/>
                  </a:lnTo>
                  <a:lnTo>
                    <a:pt x="300889" y="548980"/>
                  </a:lnTo>
                  <a:lnTo>
                    <a:pt x="299044" y="549150"/>
                  </a:lnTo>
                  <a:cubicBezTo>
                    <a:pt x="133887" y="549150"/>
                    <a:pt x="0" y="426219"/>
                    <a:pt x="0" y="274575"/>
                  </a:cubicBezTo>
                  <a:cubicBezTo>
                    <a:pt x="0" y="122932"/>
                    <a:pt x="133887" y="0"/>
                    <a:pt x="29904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 dirty="0"/>
            </a:p>
          </p:txBody>
        </p:sp>
      </p:grpSp>
      <p:sp>
        <p:nvSpPr>
          <p:cNvPr id="82" name="Text Placeholder 3">
            <a:extLst>
              <a:ext uri="{FF2B5EF4-FFF2-40B4-BE49-F238E27FC236}">
                <a16:creationId xmlns:a16="http://schemas.microsoft.com/office/drawing/2014/main" id="{43B517CD-81B5-1241-9C7C-2B8168938CD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82212" y="4988527"/>
            <a:ext cx="5381689" cy="365760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100000"/>
              </a:lnSpc>
              <a:buNone/>
              <a:defRPr sz="1800" b="0" i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— Attribution Line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82212" y="1809398"/>
            <a:ext cx="5785628" cy="2970500"/>
          </a:xfrm>
          <a:prstGeom prst="rect">
            <a:avLst/>
          </a:prstGeom>
        </p:spPr>
        <p:txBody>
          <a:bodyPr anchor="t" anchorCtr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baseline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Place quote here in 32pt Arial sentence case with quote attribution. Up to 6 lines of text can be used.”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6A04865E-13FE-4711-97A9-D413EE17A679}"/>
              </a:ext>
            </a:extLst>
          </p:cNvPr>
          <p:cNvSpPr txBox="1"/>
          <p:nvPr/>
        </p:nvSpPr>
        <p:spPr>
          <a:xfrm>
            <a:off x="379147" y="1416103"/>
            <a:ext cx="937240" cy="1569660"/>
          </a:xfrm>
          <a:custGeom>
            <a:avLst/>
            <a:gdLst>
              <a:gd name="connsiteX0" fmla="*/ 0 w 937240"/>
              <a:gd name="connsiteY0" fmla="*/ 0 h 1862048"/>
              <a:gd name="connsiteX1" fmla="*/ 937240 w 937240"/>
              <a:gd name="connsiteY1" fmla="*/ 0 h 1862048"/>
              <a:gd name="connsiteX2" fmla="*/ 937240 w 937240"/>
              <a:gd name="connsiteY2" fmla="*/ 1862048 h 1862048"/>
              <a:gd name="connsiteX3" fmla="*/ 0 w 937240"/>
              <a:gd name="connsiteY3" fmla="*/ 1862048 h 1862048"/>
              <a:gd name="connsiteX4" fmla="*/ 0 w 937240"/>
              <a:gd name="connsiteY4" fmla="*/ 0 h 1862048"/>
              <a:gd name="connsiteX0" fmla="*/ 0 w 937240"/>
              <a:gd name="connsiteY0" fmla="*/ 0 h 1862048"/>
              <a:gd name="connsiteX1" fmla="*/ 937240 w 937240"/>
              <a:gd name="connsiteY1" fmla="*/ 0 h 1862048"/>
              <a:gd name="connsiteX2" fmla="*/ 698700 w 937240"/>
              <a:gd name="connsiteY2" fmla="*/ 1225944 h 1862048"/>
              <a:gd name="connsiteX3" fmla="*/ 0 w 937240"/>
              <a:gd name="connsiteY3" fmla="*/ 1862048 h 1862048"/>
              <a:gd name="connsiteX4" fmla="*/ 0 w 937240"/>
              <a:gd name="connsiteY4" fmla="*/ 0 h 1862048"/>
              <a:gd name="connsiteX0" fmla="*/ 0 w 937240"/>
              <a:gd name="connsiteY0" fmla="*/ 0 h 1225944"/>
              <a:gd name="connsiteX1" fmla="*/ 937240 w 937240"/>
              <a:gd name="connsiteY1" fmla="*/ 0 h 1225944"/>
              <a:gd name="connsiteX2" fmla="*/ 698700 w 937240"/>
              <a:gd name="connsiteY2" fmla="*/ 1225944 h 1225944"/>
              <a:gd name="connsiteX3" fmla="*/ 53009 w 937240"/>
              <a:gd name="connsiteY3" fmla="*/ 960901 h 1225944"/>
              <a:gd name="connsiteX4" fmla="*/ 0 w 937240"/>
              <a:gd name="connsiteY4" fmla="*/ 0 h 1225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7240" h="1225944">
                <a:moveTo>
                  <a:pt x="0" y="0"/>
                </a:moveTo>
                <a:lnTo>
                  <a:pt x="937240" y="0"/>
                </a:lnTo>
                <a:lnTo>
                  <a:pt x="698700" y="1225944"/>
                </a:lnTo>
                <a:lnTo>
                  <a:pt x="53009" y="960901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</a:p>
        </p:txBody>
      </p:sp>
      <p:sp>
        <p:nvSpPr>
          <p:cNvPr id="65" name="Footer Placeholder 4">
            <a:extLst>
              <a:ext uri="{FF2B5EF4-FFF2-40B4-BE49-F238E27FC236}">
                <a16:creationId xmlns:a16="http://schemas.microsoft.com/office/drawing/2014/main" id="{2B5EAC86-5955-6C44-B473-E9638CE45B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1082212" y="6387858"/>
            <a:ext cx="8587966" cy="338087"/>
          </a:xfrm>
          <a:prstGeom prst="rect">
            <a:avLst/>
          </a:prstGeom>
          <a:noFill/>
        </p:spPr>
        <p:txBody>
          <a:bodyPr vert="horz" lIns="91440" tIns="45720" rIns="91440" bIns="45720" rtlCol="0" anchor="b" anchorCtr="0"/>
          <a:lstStyle>
            <a:lvl1pPr algn="l">
              <a:defRPr sz="8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6" name="Slide Number Placeholder 5">
            <a:extLst>
              <a:ext uri="{FF2B5EF4-FFF2-40B4-BE49-F238E27FC236}">
                <a16:creationId xmlns:a16="http://schemas.microsoft.com/office/drawing/2014/main" id="{0B8041C5-D44C-8F4A-BD08-5435D5173B91}"/>
              </a:ext>
            </a:extLst>
          </p:cNvPr>
          <p:cNvSpPr txBox="1">
            <a:spLocks/>
          </p:cNvSpPr>
          <p:nvPr/>
        </p:nvSpPr>
        <p:spPr bwMode="white">
          <a:xfrm>
            <a:off x="11708455" y="6548145"/>
            <a:ext cx="3678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rgbClr val="7F7F7F"/>
                </a:solidFill>
              </a:rPr>
              <a:t>‹#›</a:t>
            </a:fld>
            <a:endParaRPr lang="en-US" sz="800" b="0" dirty="0">
              <a:solidFill>
                <a:srgbClr val="7F7F7F"/>
              </a:solidFill>
            </a:endParaRP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5676FBE2-B43F-5C47-8389-AD3C99D975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99917" y="735457"/>
            <a:ext cx="22479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278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ought Slide - IQVIA">
    <p:bg>
      <p:bgPr>
        <a:gradFill>
          <a:gsLst>
            <a:gs pos="20000">
              <a:schemeClr val="accent2"/>
            </a:gs>
            <a:gs pos="80000">
              <a:schemeClr val="accent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CE54A23A-653F-044A-872E-96D84FA8FBB7}"/>
              </a:ext>
            </a:extLst>
          </p:cNvPr>
          <p:cNvGrpSpPr/>
          <p:nvPr/>
        </p:nvGrpSpPr>
        <p:grpSpPr>
          <a:xfrm>
            <a:off x="0" y="1460563"/>
            <a:ext cx="2550984" cy="4676908"/>
            <a:chOff x="0" y="1403413"/>
            <a:chExt cx="2550984" cy="4676908"/>
          </a:xfrm>
          <a:solidFill>
            <a:schemeClr val="accent1"/>
          </a:solidFill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844260B0-4CB4-D64E-9C92-5124265DA7A3}"/>
                </a:ext>
              </a:extLst>
            </p:cNvPr>
            <p:cNvGrpSpPr/>
            <p:nvPr/>
          </p:nvGrpSpPr>
          <p:grpSpPr>
            <a:xfrm>
              <a:off x="1" y="4502072"/>
              <a:ext cx="1013573" cy="545364"/>
              <a:chOff x="1" y="4502072"/>
              <a:chExt cx="1013573" cy="545364"/>
            </a:xfrm>
            <a:grpFill/>
          </p:grpSpPr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AFE54BDC-92F7-FF47-96F4-48A8CED3C760}"/>
                  </a:ext>
                </a:extLst>
              </p:cNvPr>
              <p:cNvSpPr/>
              <p:nvPr/>
            </p:nvSpPr>
            <p:spPr>
              <a:xfrm>
                <a:off x="1" y="4502072"/>
                <a:ext cx="735042" cy="5453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65" name="Oval 64">
                <a:extLst>
                  <a:ext uri="{FF2B5EF4-FFF2-40B4-BE49-F238E27FC236}">
                    <a16:creationId xmlns:a16="http://schemas.microsoft.com/office/drawing/2014/main" id="{BBC52103-9224-6C4C-89DA-F8113C00854E}"/>
                  </a:ext>
                </a:extLst>
              </p:cNvPr>
              <p:cNvSpPr/>
              <p:nvPr/>
            </p:nvSpPr>
            <p:spPr>
              <a:xfrm>
                <a:off x="468210" y="4502072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A0C066D0-213A-4E42-B2BA-FB39C744A96E}"/>
                </a:ext>
              </a:extLst>
            </p:cNvPr>
            <p:cNvGrpSpPr/>
            <p:nvPr/>
          </p:nvGrpSpPr>
          <p:grpSpPr>
            <a:xfrm>
              <a:off x="0" y="3469185"/>
              <a:ext cx="1162174" cy="545364"/>
              <a:chOff x="0" y="3469185"/>
              <a:chExt cx="1162174" cy="545364"/>
            </a:xfrm>
            <a:grpFill/>
          </p:grpSpPr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DA67A407-7D4D-3749-9A23-617DCB2CC42B}"/>
                  </a:ext>
                </a:extLst>
              </p:cNvPr>
              <p:cNvSpPr/>
              <p:nvPr/>
            </p:nvSpPr>
            <p:spPr>
              <a:xfrm>
                <a:off x="0" y="3469185"/>
                <a:ext cx="883637" cy="5453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67" name="Oval 66">
                <a:extLst>
                  <a:ext uri="{FF2B5EF4-FFF2-40B4-BE49-F238E27FC236}">
                    <a16:creationId xmlns:a16="http://schemas.microsoft.com/office/drawing/2014/main" id="{35FFBBA7-854B-B748-B093-1CE3952BB1BD}"/>
                  </a:ext>
                </a:extLst>
              </p:cNvPr>
              <p:cNvSpPr/>
              <p:nvPr/>
            </p:nvSpPr>
            <p:spPr>
              <a:xfrm>
                <a:off x="616810" y="3469185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30143330-49E8-4D4D-A683-BA5AC4536F35}"/>
                </a:ext>
              </a:extLst>
            </p:cNvPr>
            <p:cNvGrpSpPr/>
            <p:nvPr/>
          </p:nvGrpSpPr>
          <p:grpSpPr>
            <a:xfrm>
              <a:off x="0" y="2436300"/>
              <a:ext cx="1023436" cy="545364"/>
              <a:chOff x="0" y="2440184"/>
              <a:chExt cx="1023436" cy="545364"/>
            </a:xfrm>
            <a:grpFill/>
          </p:grpSpPr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8036A379-1707-5D4E-AAD8-4CD10718D475}"/>
                  </a:ext>
                </a:extLst>
              </p:cNvPr>
              <p:cNvSpPr/>
              <p:nvPr/>
            </p:nvSpPr>
            <p:spPr>
              <a:xfrm>
                <a:off x="0" y="2440184"/>
                <a:ext cx="744067" cy="5453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69" name="Oval 68">
                <a:extLst>
                  <a:ext uri="{FF2B5EF4-FFF2-40B4-BE49-F238E27FC236}">
                    <a16:creationId xmlns:a16="http://schemas.microsoft.com/office/drawing/2014/main" id="{EB1666CD-BEF0-4D4B-BA70-902CCBD452A2}"/>
                  </a:ext>
                </a:extLst>
              </p:cNvPr>
              <p:cNvSpPr/>
              <p:nvPr/>
            </p:nvSpPr>
            <p:spPr>
              <a:xfrm>
                <a:off x="478072" y="2440184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C6437A27-019B-564D-B996-C91C1F5CC2C9}"/>
                </a:ext>
              </a:extLst>
            </p:cNvPr>
            <p:cNvGrpSpPr/>
            <p:nvPr/>
          </p:nvGrpSpPr>
          <p:grpSpPr>
            <a:xfrm>
              <a:off x="876713" y="5534957"/>
              <a:ext cx="1674271" cy="545364"/>
              <a:chOff x="876236" y="5534957"/>
              <a:chExt cx="1674271" cy="545364"/>
            </a:xfrm>
            <a:grpFill/>
          </p:grpSpPr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AA63EA5C-5E6E-BC4A-9E7A-94DE3B6280E8}"/>
                  </a:ext>
                </a:extLst>
              </p:cNvPr>
              <p:cNvSpPr/>
              <p:nvPr/>
            </p:nvSpPr>
            <p:spPr>
              <a:xfrm>
                <a:off x="1154393" y="5534957"/>
                <a:ext cx="1117582" cy="5453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71" name="Oval 70">
                <a:extLst>
                  <a:ext uri="{FF2B5EF4-FFF2-40B4-BE49-F238E27FC236}">
                    <a16:creationId xmlns:a16="http://schemas.microsoft.com/office/drawing/2014/main" id="{7A0BB5E6-BAD7-3F49-A359-BE26A2F6BE4C}"/>
                  </a:ext>
                </a:extLst>
              </p:cNvPr>
              <p:cNvSpPr/>
              <p:nvPr/>
            </p:nvSpPr>
            <p:spPr>
              <a:xfrm>
                <a:off x="2005143" y="5534957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72" name="Oval 71">
                <a:extLst>
                  <a:ext uri="{FF2B5EF4-FFF2-40B4-BE49-F238E27FC236}">
                    <a16:creationId xmlns:a16="http://schemas.microsoft.com/office/drawing/2014/main" id="{1C16252C-42E7-844C-86B3-C65D63364C8F}"/>
                  </a:ext>
                </a:extLst>
              </p:cNvPr>
              <p:cNvSpPr/>
              <p:nvPr/>
            </p:nvSpPr>
            <p:spPr>
              <a:xfrm>
                <a:off x="876236" y="5534957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ADF5CA18-ACA9-2A42-A4F3-CA7027AC1183}"/>
                </a:ext>
              </a:extLst>
            </p:cNvPr>
            <p:cNvGrpSpPr/>
            <p:nvPr/>
          </p:nvGrpSpPr>
          <p:grpSpPr>
            <a:xfrm>
              <a:off x="1404844" y="4502072"/>
              <a:ext cx="1146140" cy="545364"/>
              <a:chOff x="1404367" y="4502072"/>
              <a:chExt cx="1146140" cy="545364"/>
            </a:xfrm>
            <a:grpFill/>
          </p:grpSpPr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EF9009F8-F40E-4142-9FD4-5F82D827183E}"/>
                  </a:ext>
                </a:extLst>
              </p:cNvPr>
              <p:cNvSpPr/>
              <p:nvPr/>
            </p:nvSpPr>
            <p:spPr>
              <a:xfrm>
                <a:off x="1682197" y="4502072"/>
                <a:ext cx="589775" cy="5453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74" name="Oval 73">
                <a:extLst>
                  <a:ext uri="{FF2B5EF4-FFF2-40B4-BE49-F238E27FC236}">
                    <a16:creationId xmlns:a16="http://schemas.microsoft.com/office/drawing/2014/main" id="{F656972E-4EE4-B440-BF3B-7C50C2F4AFD2}"/>
                  </a:ext>
                </a:extLst>
              </p:cNvPr>
              <p:cNvSpPr/>
              <p:nvPr/>
            </p:nvSpPr>
            <p:spPr>
              <a:xfrm>
                <a:off x="2005143" y="4502072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75" name="Oval 74">
                <a:extLst>
                  <a:ext uri="{FF2B5EF4-FFF2-40B4-BE49-F238E27FC236}">
                    <a16:creationId xmlns:a16="http://schemas.microsoft.com/office/drawing/2014/main" id="{856FC643-92EC-5446-B635-5272B44ABBC4}"/>
                  </a:ext>
                </a:extLst>
              </p:cNvPr>
              <p:cNvSpPr/>
              <p:nvPr/>
            </p:nvSpPr>
            <p:spPr>
              <a:xfrm>
                <a:off x="1404367" y="4502072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</p:grp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57F13C1C-5A0B-E349-81D8-289CF597EFF6}"/>
                </a:ext>
              </a:extLst>
            </p:cNvPr>
            <p:cNvGrpSpPr/>
            <p:nvPr/>
          </p:nvGrpSpPr>
          <p:grpSpPr>
            <a:xfrm>
              <a:off x="1563753" y="3469185"/>
              <a:ext cx="987231" cy="545364"/>
              <a:chOff x="1560101" y="3469185"/>
              <a:chExt cx="987231" cy="545364"/>
            </a:xfrm>
            <a:grpFill/>
          </p:grpSpPr>
          <p:sp>
            <p:nvSpPr>
              <p:cNvPr id="76" name="Oval 75">
                <a:extLst>
                  <a:ext uri="{FF2B5EF4-FFF2-40B4-BE49-F238E27FC236}">
                    <a16:creationId xmlns:a16="http://schemas.microsoft.com/office/drawing/2014/main" id="{B4037E36-7ECF-7242-B733-14F93EF6E7A7}"/>
                  </a:ext>
                </a:extLst>
              </p:cNvPr>
              <p:cNvSpPr/>
              <p:nvPr/>
            </p:nvSpPr>
            <p:spPr>
              <a:xfrm>
                <a:off x="1560101" y="3469185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13A075E0-B627-254E-A4FB-378B4E95EDE4}"/>
                  </a:ext>
                </a:extLst>
              </p:cNvPr>
              <p:cNvSpPr/>
              <p:nvPr/>
            </p:nvSpPr>
            <p:spPr>
              <a:xfrm>
                <a:off x="1825936" y="3469185"/>
                <a:ext cx="446037" cy="5453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78" name="Oval 77">
                <a:extLst>
                  <a:ext uri="{FF2B5EF4-FFF2-40B4-BE49-F238E27FC236}">
                    <a16:creationId xmlns:a16="http://schemas.microsoft.com/office/drawing/2014/main" id="{B2AE0DCE-94BE-7947-8768-92F78F9D7213}"/>
                  </a:ext>
                </a:extLst>
              </p:cNvPr>
              <p:cNvSpPr/>
              <p:nvPr/>
            </p:nvSpPr>
            <p:spPr>
              <a:xfrm>
                <a:off x="2001968" y="3469185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</p:grp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16D361C0-AC3B-D84D-9A88-5FC411D00470}"/>
                </a:ext>
              </a:extLst>
            </p:cNvPr>
            <p:cNvGrpSpPr/>
            <p:nvPr/>
          </p:nvGrpSpPr>
          <p:grpSpPr>
            <a:xfrm>
              <a:off x="1416321" y="2436300"/>
              <a:ext cx="1134663" cy="545364"/>
              <a:chOff x="1415887" y="2436300"/>
              <a:chExt cx="1134663" cy="545364"/>
            </a:xfrm>
            <a:grpFill/>
          </p:grpSpPr>
          <p:sp>
            <p:nvSpPr>
              <p:cNvPr id="79" name="Oval 78">
                <a:extLst>
                  <a:ext uri="{FF2B5EF4-FFF2-40B4-BE49-F238E27FC236}">
                    <a16:creationId xmlns:a16="http://schemas.microsoft.com/office/drawing/2014/main" id="{1603488A-FE35-DC44-B59F-D73A4174124C}"/>
                  </a:ext>
                </a:extLst>
              </p:cNvPr>
              <p:cNvSpPr/>
              <p:nvPr/>
            </p:nvSpPr>
            <p:spPr>
              <a:xfrm>
                <a:off x="2005186" y="2436300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80" name="Oval 79">
                <a:extLst>
                  <a:ext uri="{FF2B5EF4-FFF2-40B4-BE49-F238E27FC236}">
                    <a16:creationId xmlns:a16="http://schemas.microsoft.com/office/drawing/2014/main" id="{F562BC2A-8E8F-8F4A-AF64-D93514A83DE2}"/>
                  </a:ext>
                </a:extLst>
              </p:cNvPr>
              <p:cNvSpPr/>
              <p:nvPr/>
            </p:nvSpPr>
            <p:spPr>
              <a:xfrm>
                <a:off x="1415887" y="2436300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45DA935B-E728-D449-B962-9C993F9194C3}"/>
                  </a:ext>
                </a:extLst>
              </p:cNvPr>
              <p:cNvSpPr/>
              <p:nvPr/>
            </p:nvSpPr>
            <p:spPr>
              <a:xfrm>
                <a:off x="1682240" y="2436300"/>
                <a:ext cx="589731" cy="5453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</p:grp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37C5B5FC-28F8-6A43-9D03-F89AA5DADC09}"/>
                </a:ext>
              </a:extLst>
            </p:cNvPr>
            <p:cNvGrpSpPr/>
            <p:nvPr/>
          </p:nvGrpSpPr>
          <p:grpSpPr>
            <a:xfrm>
              <a:off x="898206" y="1403413"/>
              <a:ext cx="1652778" cy="545364"/>
              <a:chOff x="898206" y="1403413"/>
              <a:chExt cx="1652778" cy="545364"/>
            </a:xfrm>
            <a:grpFill/>
          </p:grpSpPr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B34D7784-E348-154F-80D9-BA83F6D4D68E}"/>
                  </a:ext>
                </a:extLst>
              </p:cNvPr>
              <p:cNvSpPr/>
              <p:nvPr/>
            </p:nvSpPr>
            <p:spPr>
              <a:xfrm>
                <a:off x="2005620" y="1403413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83" name="Oval 82">
                <a:extLst>
                  <a:ext uri="{FF2B5EF4-FFF2-40B4-BE49-F238E27FC236}">
                    <a16:creationId xmlns:a16="http://schemas.microsoft.com/office/drawing/2014/main" id="{2849EC6B-F9A7-F742-813C-BBB1639B37A5}"/>
                  </a:ext>
                </a:extLst>
              </p:cNvPr>
              <p:cNvSpPr/>
              <p:nvPr/>
            </p:nvSpPr>
            <p:spPr>
              <a:xfrm>
                <a:off x="898206" y="1403413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81DB5796-D137-AF40-AB92-A11E96841BD6}"/>
                  </a:ext>
                </a:extLst>
              </p:cNvPr>
              <p:cNvSpPr/>
              <p:nvPr/>
            </p:nvSpPr>
            <p:spPr>
              <a:xfrm>
                <a:off x="1164538" y="1403413"/>
                <a:ext cx="1117581" cy="5453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</p:grpSp>
        <p:sp>
          <p:nvSpPr>
            <p:cNvPr id="85" name="Freeform 84">
              <a:extLst>
                <a:ext uri="{FF2B5EF4-FFF2-40B4-BE49-F238E27FC236}">
                  <a16:creationId xmlns:a16="http://schemas.microsoft.com/office/drawing/2014/main" id="{2606B288-B2E5-CB4F-9CD4-6304B4259D84}"/>
                </a:ext>
              </a:extLst>
            </p:cNvPr>
            <p:cNvSpPr/>
            <p:nvPr/>
          </p:nvSpPr>
          <p:spPr>
            <a:xfrm>
              <a:off x="1945" y="5534957"/>
              <a:ext cx="476127" cy="545364"/>
            </a:xfrm>
            <a:custGeom>
              <a:avLst/>
              <a:gdLst>
                <a:gd name="connsiteX0" fmla="*/ 0 w 476127"/>
                <a:gd name="connsiteY0" fmla="*/ 0 h 545364"/>
                <a:gd name="connsiteX1" fmla="*/ 197590 w 476127"/>
                <a:gd name="connsiteY1" fmla="*/ 0 h 545364"/>
                <a:gd name="connsiteX2" fmla="*/ 197590 w 476127"/>
                <a:gd name="connsiteY2" fmla="*/ 590 h 545364"/>
                <a:gd name="connsiteX3" fmla="*/ 203445 w 476127"/>
                <a:gd name="connsiteY3" fmla="*/ 0 h 545364"/>
                <a:gd name="connsiteX4" fmla="*/ 476127 w 476127"/>
                <a:gd name="connsiteY4" fmla="*/ 272682 h 545364"/>
                <a:gd name="connsiteX5" fmla="*/ 203445 w 476127"/>
                <a:gd name="connsiteY5" fmla="*/ 545364 h 545364"/>
                <a:gd name="connsiteX6" fmla="*/ 197590 w 476127"/>
                <a:gd name="connsiteY6" fmla="*/ 544774 h 545364"/>
                <a:gd name="connsiteX7" fmla="*/ 197590 w 476127"/>
                <a:gd name="connsiteY7" fmla="*/ 545364 h 545364"/>
                <a:gd name="connsiteX8" fmla="*/ 0 w 476127"/>
                <a:gd name="connsiteY8" fmla="*/ 545364 h 545364"/>
                <a:gd name="connsiteX9" fmla="*/ 0 w 476127"/>
                <a:gd name="connsiteY9" fmla="*/ 452614 h 545364"/>
                <a:gd name="connsiteX10" fmla="*/ 0 w 476127"/>
                <a:gd name="connsiteY10" fmla="*/ 92750 h 545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76127" h="545364">
                  <a:moveTo>
                    <a:pt x="0" y="0"/>
                  </a:moveTo>
                  <a:lnTo>
                    <a:pt x="197590" y="0"/>
                  </a:lnTo>
                  <a:lnTo>
                    <a:pt x="197590" y="590"/>
                  </a:lnTo>
                  <a:lnTo>
                    <a:pt x="203445" y="0"/>
                  </a:lnTo>
                  <a:cubicBezTo>
                    <a:pt x="354043" y="0"/>
                    <a:pt x="476127" y="122084"/>
                    <a:pt x="476127" y="272682"/>
                  </a:cubicBezTo>
                  <a:cubicBezTo>
                    <a:pt x="476127" y="423280"/>
                    <a:pt x="354043" y="545364"/>
                    <a:pt x="203445" y="545364"/>
                  </a:cubicBezTo>
                  <a:lnTo>
                    <a:pt x="197590" y="544774"/>
                  </a:lnTo>
                  <a:lnTo>
                    <a:pt x="197590" y="545364"/>
                  </a:lnTo>
                  <a:lnTo>
                    <a:pt x="0" y="545364"/>
                  </a:lnTo>
                  <a:lnTo>
                    <a:pt x="0" y="452614"/>
                  </a:lnTo>
                  <a:lnTo>
                    <a:pt x="0" y="9275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 dirty="0"/>
            </a:p>
          </p:txBody>
        </p:sp>
        <p:sp>
          <p:nvSpPr>
            <p:cNvPr id="86" name="Freeform 85">
              <a:extLst>
                <a:ext uri="{FF2B5EF4-FFF2-40B4-BE49-F238E27FC236}">
                  <a16:creationId xmlns:a16="http://schemas.microsoft.com/office/drawing/2014/main" id="{18324F76-739D-5A41-8026-F96B96947F97}"/>
                </a:ext>
              </a:extLst>
            </p:cNvPr>
            <p:cNvSpPr/>
            <p:nvPr/>
          </p:nvSpPr>
          <p:spPr>
            <a:xfrm>
              <a:off x="0" y="1403413"/>
              <a:ext cx="501699" cy="545364"/>
            </a:xfrm>
            <a:custGeom>
              <a:avLst/>
              <a:gdLst>
                <a:gd name="connsiteX0" fmla="*/ 1 w 501699"/>
                <a:gd name="connsiteY0" fmla="*/ 0 h 545364"/>
                <a:gd name="connsiteX1" fmla="*/ 223169 w 501699"/>
                <a:gd name="connsiteY1" fmla="*/ 0 h 545364"/>
                <a:gd name="connsiteX2" fmla="*/ 223169 w 501699"/>
                <a:gd name="connsiteY2" fmla="*/ 590 h 545364"/>
                <a:gd name="connsiteX3" fmla="*/ 229017 w 501699"/>
                <a:gd name="connsiteY3" fmla="*/ 0 h 545364"/>
                <a:gd name="connsiteX4" fmla="*/ 501699 w 501699"/>
                <a:gd name="connsiteY4" fmla="*/ 272682 h 545364"/>
                <a:gd name="connsiteX5" fmla="*/ 229017 w 501699"/>
                <a:gd name="connsiteY5" fmla="*/ 545364 h 545364"/>
                <a:gd name="connsiteX6" fmla="*/ 223169 w 501699"/>
                <a:gd name="connsiteY6" fmla="*/ 544775 h 545364"/>
                <a:gd name="connsiteX7" fmla="*/ 223169 w 501699"/>
                <a:gd name="connsiteY7" fmla="*/ 545364 h 545364"/>
                <a:gd name="connsiteX8" fmla="*/ 1 w 501699"/>
                <a:gd name="connsiteY8" fmla="*/ 545364 h 545364"/>
                <a:gd name="connsiteX9" fmla="*/ 1 w 501699"/>
                <a:gd name="connsiteY9" fmla="*/ 419791 h 545364"/>
                <a:gd name="connsiteX10" fmla="*/ 0 w 501699"/>
                <a:gd name="connsiteY10" fmla="*/ 419789 h 545364"/>
                <a:gd name="connsiteX11" fmla="*/ 0 w 501699"/>
                <a:gd name="connsiteY11" fmla="*/ 125575 h 545364"/>
                <a:gd name="connsiteX12" fmla="*/ 1 w 501699"/>
                <a:gd name="connsiteY12" fmla="*/ 125573 h 545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01699" h="545364">
                  <a:moveTo>
                    <a:pt x="1" y="0"/>
                  </a:moveTo>
                  <a:lnTo>
                    <a:pt x="223169" y="0"/>
                  </a:lnTo>
                  <a:lnTo>
                    <a:pt x="223169" y="590"/>
                  </a:lnTo>
                  <a:lnTo>
                    <a:pt x="229017" y="0"/>
                  </a:lnTo>
                  <a:cubicBezTo>
                    <a:pt x="379615" y="0"/>
                    <a:pt x="501699" y="122084"/>
                    <a:pt x="501699" y="272682"/>
                  </a:cubicBezTo>
                  <a:cubicBezTo>
                    <a:pt x="501699" y="423280"/>
                    <a:pt x="379615" y="545364"/>
                    <a:pt x="229017" y="545364"/>
                  </a:cubicBezTo>
                  <a:lnTo>
                    <a:pt x="223169" y="544775"/>
                  </a:lnTo>
                  <a:lnTo>
                    <a:pt x="223169" y="545364"/>
                  </a:lnTo>
                  <a:lnTo>
                    <a:pt x="1" y="545364"/>
                  </a:lnTo>
                  <a:lnTo>
                    <a:pt x="1" y="419791"/>
                  </a:lnTo>
                  <a:lnTo>
                    <a:pt x="0" y="419789"/>
                  </a:lnTo>
                  <a:lnTo>
                    <a:pt x="0" y="125575"/>
                  </a:lnTo>
                  <a:lnTo>
                    <a:pt x="1" y="12557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 dirty="0"/>
            </a:p>
          </p:txBody>
        </p:sp>
      </p:grpSp>
      <p:sp>
        <p:nvSpPr>
          <p:cNvPr id="60" name="Title 1">
            <a:extLst>
              <a:ext uri="{FF2B5EF4-FFF2-40B4-BE49-F238E27FC236}">
                <a16:creationId xmlns:a16="http://schemas.microsoft.com/office/drawing/2014/main" id="{99B32E9C-8531-8F42-88AC-648425B4B1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white">
          <a:xfrm>
            <a:off x="3393370" y="1460563"/>
            <a:ext cx="7988504" cy="4676908"/>
          </a:xfrm>
          <a:prstGeom prst="rect">
            <a:avLst/>
          </a:prstGeom>
        </p:spPr>
        <p:txBody>
          <a:bodyPr anchor="ctr" anchorCtr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Thought slides are 36pt </a:t>
            </a:r>
            <a:br>
              <a:rPr lang="en-US" dirty="0"/>
            </a:br>
            <a:r>
              <a:rPr lang="en-US" dirty="0"/>
              <a:t>Arial Bold sentence case</a:t>
            </a:r>
          </a:p>
        </p:txBody>
      </p:sp>
      <p:sp>
        <p:nvSpPr>
          <p:cNvPr id="30" name="Slide Number Placeholder 5">
            <a:extLst>
              <a:ext uri="{FF2B5EF4-FFF2-40B4-BE49-F238E27FC236}">
                <a16:creationId xmlns:a16="http://schemas.microsoft.com/office/drawing/2014/main" id="{DBE3E6C0-8C36-8B43-957E-48824B0A0BBC}"/>
              </a:ext>
            </a:extLst>
          </p:cNvPr>
          <p:cNvSpPr txBox="1">
            <a:spLocks/>
          </p:cNvSpPr>
          <p:nvPr/>
        </p:nvSpPr>
        <p:spPr bwMode="white">
          <a:xfrm>
            <a:off x="11708455" y="6548145"/>
            <a:ext cx="3678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chemeClr val="bg1"/>
                </a:solidFill>
              </a:rPr>
              <a:t>‹#›</a:t>
            </a:fld>
            <a:endParaRPr lang="en-US" sz="8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9167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- IQVIA">
    <p:bg>
      <p:bgPr>
        <a:gradFill>
          <a:gsLst>
            <a:gs pos="20000">
              <a:schemeClr val="tx1"/>
            </a:gs>
            <a:gs pos="80000">
              <a:srgbClr val="606B7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Content Placeholder 2">
            <a:extLst>
              <a:ext uri="{FF2B5EF4-FFF2-40B4-BE49-F238E27FC236}">
                <a16:creationId xmlns:a16="http://schemas.microsoft.com/office/drawing/2014/main" id="{117F4479-AB2F-544F-914C-7C68ABE310F0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1036859" y="3208148"/>
            <a:ext cx="5588846" cy="2929323"/>
          </a:xfrm>
          <a:prstGeom prst="rect">
            <a:avLst/>
          </a:prstGeom>
        </p:spPr>
        <p:txBody>
          <a:bodyPr/>
          <a:lstStyle>
            <a:lvl1pPr marL="274320" indent="-274320">
              <a:lnSpc>
                <a:spcPct val="100000"/>
              </a:lnSpc>
              <a:spcBef>
                <a:spcPts val="1000"/>
              </a:spcBef>
              <a:defRPr sz="2400">
                <a:solidFill>
                  <a:schemeClr val="bg1"/>
                </a:solidFill>
              </a:defRPr>
            </a:lvl1pPr>
            <a:lvl2pPr marL="548640" indent="-27432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2400">
                <a:solidFill>
                  <a:schemeClr val="bg1"/>
                </a:solidFill>
              </a:defRPr>
            </a:lvl2pPr>
            <a:lvl3pPr marL="822960" indent="-27432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2400">
                <a:solidFill>
                  <a:schemeClr val="bg1"/>
                </a:solidFill>
              </a:defRPr>
            </a:lvl3pPr>
            <a:lvl4pPr marL="1097280" indent="-27432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2400">
                <a:solidFill>
                  <a:schemeClr val="bg1"/>
                </a:solidFill>
              </a:defRPr>
            </a:lvl4pPr>
            <a:lvl5pPr marL="1371600" indent="-27432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Arial 24pt bullet level 1</a:t>
            </a:r>
          </a:p>
          <a:p>
            <a:pPr lvl="1"/>
            <a:r>
              <a:rPr lang="en-US" dirty="0"/>
              <a:t>Arial 24pt bullet level 2</a:t>
            </a:r>
          </a:p>
          <a:p>
            <a:pPr lvl="2"/>
            <a:r>
              <a:rPr lang="en-US" dirty="0"/>
              <a:t>Arial 24pt bullet level 3</a:t>
            </a:r>
          </a:p>
          <a:p>
            <a:pPr lvl="3"/>
            <a:r>
              <a:rPr lang="en-US" dirty="0"/>
              <a:t>Arial 24pt bullet level 4</a:t>
            </a:r>
          </a:p>
          <a:p>
            <a:pPr lvl="4"/>
            <a:r>
              <a:rPr lang="en-US" dirty="0"/>
              <a:t>Arial 24pt bullet level 5</a:t>
            </a:r>
          </a:p>
        </p:txBody>
      </p:sp>
      <p:sp>
        <p:nvSpPr>
          <p:cNvPr id="62" name="Title 1">
            <a:extLst>
              <a:ext uri="{FF2B5EF4-FFF2-40B4-BE49-F238E27FC236}">
                <a16:creationId xmlns:a16="http://schemas.microsoft.com/office/drawing/2014/main" id="{77FA37B5-B8A2-E447-B5FC-531DD50C18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34320" y="1795534"/>
            <a:ext cx="7631698" cy="1174627"/>
          </a:xfrm>
          <a:prstGeom prst="rect">
            <a:avLst/>
          </a:prstGeom>
        </p:spPr>
        <p:txBody>
          <a:bodyPr anchor="b" anchorCtr="0"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Closing slides are 36pt Arial Bold sentence case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364B443-1067-8D4E-8347-69E3D88570DB}"/>
              </a:ext>
            </a:extLst>
          </p:cNvPr>
          <p:cNvGrpSpPr/>
          <p:nvPr/>
        </p:nvGrpSpPr>
        <p:grpSpPr>
          <a:xfrm>
            <a:off x="7036244" y="2752016"/>
            <a:ext cx="5155756" cy="3703320"/>
            <a:chOff x="7036244" y="2752016"/>
            <a:chExt cx="5155756" cy="3703320"/>
          </a:xfrm>
          <a:solidFill>
            <a:schemeClr val="accent1"/>
          </a:solidFill>
        </p:grpSpPr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E23B4D94-914D-6A47-AF73-BDD6ABF78CBE}"/>
                </a:ext>
              </a:extLst>
            </p:cNvPr>
            <p:cNvSpPr/>
            <p:nvPr/>
          </p:nvSpPr>
          <p:spPr>
            <a:xfrm>
              <a:off x="9432234" y="2752016"/>
              <a:ext cx="2759766" cy="549150"/>
            </a:xfrm>
            <a:custGeom>
              <a:avLst/>
              <a:gdLst>
                <a:gd name="connsiteX0" fmla="*/ 274575 w 2759766"/>
                <a:gd name="connsiteY0" fmla="*/ 0 h 549150"/>
                <a:gd name="connsiteX1" fmla="*/ 276476 w 2759766"/>
                <a:gd name="connsiteY1" fmla="*/ 192 h 549150"/>
                <a:gd name="connsiteX2" fmla="*/ 276476 w 2759766"/>
                <a:gd name="connsiteY2" fmla="*/ 0 h 549150"/>
                <a:gd name="connsiteX3" fmla="*/ 1832666 w 2759766"/>
                <a:gd name="connsiteY3" fmla="*/ 0 h 549150"/>
                <a:gd name="connsiteX4" fmla="*/ 2706584 w 2759766"/>
                <a:gd name="connsiteY4" fmla="*/ 0 h 549150"/>
                <a:gd name="connsiteX5" fmla="*/ 2759766 w 2759766"/>
                <a:gd name="connsiteY5" fmla="*/ 0 h 549150"/>
                <a:gd name="connsiteX6" fmla="*/ 2759766 w 2759766"/>
                <a:gd name="connsiteY6" fmla="*/ 549150 h 549150"/>
                <a:gd name="connsiteX7" fmla="*/ 2706584 w 2759766"/>
                <a:gd name="connsiteY7" fmla="*/ 549150 h 549150"/>
                <a:gd name="connsiteX8" fmla="*/ 1832666 w 2759766"/>
                <a:gd name="connsiteY8" fmla="*/ 549150 h 549150"/>
                <a:gd name="connsiteX9" fmla="*/ 276476 w 2759766"/>
                <a:gd name="connsiteY9" fmla="*/ 549150 h 549150"/>
                <a:gd name="connsiteX10" fmla="*/ 276476 w 2759766"/>
                <a:gd name="connsiteY10" fmla="*/ 548958 h 549150"/>
                <a:gd name="connsiteX11" fmla="*/ 274575 w 2759766"/>
                <a:gd name="connsiteY11" fmla="*/ 549150 h 549150"/>
                <a:gd name="connsiteX12" fmla="*/ 0 w 2759766"/>
                <a:gd name="connsiteY12" fmla="*/ 274575 h 549150"/>
                <a:gd name="connsiteX13" fmla="*/ 274575 w 2759766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759766" h="549150">
                  <a:moveTo>
                    <a:pt x="274575" y="0"/>
                  </a:moveTo>
                  <a:lnTo>
                    <a:pt x="276476" y="192"/>
                  </a:lnTo>
                  <a:lnTo>
                    <a:pt x="276476" y="0"/>
                  </a:lnTo>
                  <a:lnTo>
                    <a:pt x="1832666" y="0"/>
                  </a:lnTo>
                  <a:lnTo>
                    <a:pt x="2706584" y="0"/>
                  </a:lnTo>
                  <a:lnTo>
                    <a:pt x="2759766" y="0"/>
                  </a:lnTo>
                  <a:lnTo>
                    <a:pt x="2759766" y="549150"/>
                  </a:lnTo>
                  <a:lnTo>
                    <a:pt x="2706584" y="549150"/>
                  </a:lnTo>
                  <a:lnTo>
                    <a:pt x="1832666" y="549150"/>
                  </a:lnTo>
                  <a:lnTo>
                    <a:pt x="276476" y="549150"/>
                  </a:lnTo>
                  <a:lnTo>
                    <a:pt x="276476" y="548958"/>
                  </a:lnTo>
                  <a:lnTo>
                    <a:pt x="274575" y="549150"/>
                  </a:lnTo>
                  <a:cubicBezTo>
                    <a:pt x="122931" y="549150"/>
                    <a:pt x="0" y="426219"/>
                    <a:pt x="0" y="274575"/>
                  </a:cubicBezTo>
                  <a:cubicBezTo>
                    <a:pt x="0" y="122932"/>
                    <a:pt x="122931" y="0"/>
                    <a:pt x="27457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l"/>
              <a:endParaRPr lang="en-US" sz="1600" dirty="0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E941EA1A-7BCD-E547-9195-3AF3CBAB9DED}"/>
                </a:ext>
              </a:extLst>
            </p:cNvPr>
            <p:cNvSpPr/>
            <p:nvPr/>
          </p:nvSpPr>
          <p:spPr>
            <a:xfrm>
              <a:off x="7850557" y="5906186"/>
              <a:ext cx="4341443" cy="549150"/>
            </a:xfrm>
            <a:custGeom>
              <a:avLst/>
              <a:gdLst>
                <a:gd name="connsiteX0" fmla="*/ 274575 w 4341443"/>
                <a:gd name="connsiteY0" fmla="*/ 0 h 549150"/>
                <a:gd name="connsiteX1" fmla="*/ 276477 w 4341443"/>
                <a:gd name="connsiteY1" fmla="*/ 192 h 549150"/>
                <a:gd name="connsiteX2" fmla="*/ 276477 w 4341443"/>
                <a:gd name="connsiteY2" fmla="*/ 0 h 549150"/>
                <a:gd name="connsiteX3" fmla="*/ 3414343 w 4341443"/>
                <a:gd name="connsiteY3" fmla="*/ 0 h 549150"/>
                <a:gd name="connsiteX4" fmla="*/ 4288263 w 4341443"/>
                <a:gd name="connsiteY4" fmla="*/ 0 h 549150"/>
                <a:gd name="connsiteX5" fmla="*/ 4341443 w 4341443"/>
                <a:gd name="connsiteY5" fmla="*/ 0 h 549150"/>
                <a:gd name="connsiteX6" fmla="*/ 4341443 w 4341443"/>
                <a:gd name="connsiteY6" fmla="*/ 549150 h 549150"/>
                <a:gd name="connsiteX7" fmla="*/ 4288263 w 4341443"/>
                <a:gd name="connsiteY7" fmla="*/ 549150 h 549150"/>
                <a:gd name="connsiteX8" fmla="*/ 3414343 w 4341443"/>
                <a:gd name="connsiteY8" fmla="*/ 549150 h 549150"/>
                <a:gd name="connsiteX9" fmla="*/ 276477 w 4341443"/>
                <a:gd name="connsiteY9" fmla="*/ 549150 h 549150"/>
                <a:gd name="connsiteX10" fmla="*/ 276477 w 4341443"/>
                <a:gd name="connsiteY10" fmla="*/ 548959 h 549150"/>
                <a:gd name="connsiteX11" fmla="*/ 274575 w 4341443"/>
                <a:gd name="connsiteY11" fmla="*/ 549150 h 549150"/>
                <a:gd name="connsiteX12" fmla="*/ 0 w 4341443"/>
                <a:gd name="connsiteY12" fmla="*/ 274575 h 549150"/>
                <a:gd name="connsiteX13" fmla="*/ 274575 w 4341443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41443" h="549150">
                  <a:moveTo>
                    <a:pt x="274575" y="0"/>
                  </a:moveTo>
                  <a:lnTo>
                    <a:pt x="276477" y="192"/>
                  </a:lnTo>
                  <a:lnTo>
                    <a:pt x="276477" y="0"/>
                  </a:lnTo>
                  <a:lnTo>
                    <a:pt x="3414343" y="0"/>
                  </a:lnTo>
                  <a:lnTo>
                    <a:pt x="4288263" y="0"/>
                  </a:lnTo>
                  <a:lnTo>
                    <a:pt x="4341443" y="0"/>
                  </a:lnTo>
                  <a:lnTo>
                    <a:pt x="4341443" y="549150"/>
                  </a:lnTo>
                  <a:lnTo>
                    <a:pt x="4288263" y="549150"/>
                  </a:lnTo>
                  <a:lnTo>
                    <a:pt x="3414343" y="549150"/>
                  </a:lnTo>
                  <a:lnTo>
                    <a:pt x="276477" y="549150"/>
                  </a:lnTo>
                  <a:lnTo>
                    <a:pt x="276477" y="548959"/>
                  </a:lnTo>
                  <a:lnTo>
                    <a:pt x="274575" y="549150"/>
                  </a:lnTo>
                  <a:cubicBezTo>
                    <a:pt x="122932" y="549150"/>
                    <a:pt x="0" y="426219"/>
                    <a:pt x="0" y="274575"/>
                  </a:cubicBezTo>
                  <a:cubicBezTo>
                    <a:pt x="0" y="122932"/>
                    <a:pt x="122932" y="0"/>
                    <a:pt x="27457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l"/>
              <a:endParaRPr lang="en-US" sz="1600" dirty="0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09BF4E84-D8C8-3340-8821-E170F38BCB95}"/>
                </a:ext>
              </a:extLst>
            </p:cNvPr>
            <p:cNvSpPr/>
            <p:nvPr/>
          </p:nvSpPr>
          <p:spPr>
            <a:xfrm>
              <a:off x="7451067" y="3804028"/>
              <a:ext cx="4740933" cy="549150"/>
            </a:xfrm>
            <a:custGeom>
              <a:avLst/>
              <a:gdLst>
                <a:gd name="connsiteX0" fmla="*/ 274073 w 4740933"/>
                <a:gd name="connsiteY0" fmla="*/ 0 h 549150"/>
                <a:gd name="connsiteX1" fmla="*/ 278104 w 4740933"/>
                <a:gd name="connsiteY1" fmla="*/ 407 h 549150"/>
                <a:gd name="connsiteX2" fmla="*/ 278104 w 4740933"/>
                <a:gd name="connsiteY2" fmla="*/ 0 h 549150"/>
                <a:gd name="connsiteX3" fmla="*/ 3813833 w 4740933"/>
                <a:gd name="connsiteY3" fmla="*/ 0 h 549150"/>
                <a:gd name="connsiteX4" fmla="*/ 4687752 w 4740933"/>
                <a:gd name="connsiteY4" fmla="*/ 0 h 549150"/>
                <a:gd name="connsiteX5" fmla="*/ 4740933 w 4740933"/>
                <a:gd name="connsiteY5" fmla="*/ 0 h 549150"/>
                <a:gd name="connsiteX6" fmla="*/ 4740933 w 4740933"/>
                <a:gd name="connsiteY6" fmla="*/ 549150 h 549150"/>
                <a:gd name="connsiteX7" fmla="*/ 4687752 w 4740933"/>
                <a:gd name="connsiteY7" fmla="*/ 549150 h 549150"/>
                <a:gd name="connsiteX8" fmla="*/ 3813833 w 4740933"/>
                <a:gd name="connsiteY8" fmla="*/ 549150 h 549150"/>
                <a:gd name="connsiteX9" fmla="*/ 278104 w 4740933"/>
                <a:gd name="connsiteY9" fmla="*/ 549150 h 549150"/>
                <a:gd name="connsiteX10" fmla="*/ 278104 w 4740933"/>
                <a:gd name="connsiteY10" fmla="*/ 547742 h 549150"/>
                <a:gd name="connsiteX11" fmla="*/ 274073 w 4740933"/>
                <a:gd name="connsiteY11" fmla="*/ 548148 h 549150"/>
                <a:gd name="connsiteX12" fmla="*/ 0 w 4740933"/>
                <a:gd name="connsiteY12" fmla="*/ 274074 h 549150"/>
                <a:gd name="connsiteX13" fmla="*/ 274073 w 4740933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740933" h="549150">
                  <a:moveTo>
                    <a:pt x="274073" y="0"/>
                  </a:moveTo>
                  <a:lnTo>
                    <a:pt x="278104" y="407"/>
                  </a:lnTo>
                  <a:lnTo>
                    <a:pt x="278104" y="0"/>
                  </a:lnTo>
                  <a:lnTo>
                    <a:pt x="3813833" y="0"/>
                  </a:lnTo>
                  <a:lnTo>
                    <a:pt x="4687752" y="0"/>
                  </a:lnTo>
                  <a:lnTo>
                    <a:pt x="4740933" y="0"/>
                  </a:lnTo>
                  <a:lnTo>
                    <a:pt x="4740933" y="549150"/>
                  </a:lnTo>
                  <a:lnTo>
                    <a:pt x="4687752" y="549150"/>
                  </a:lnTo>
                  <a:lnTo>
                    <a:pt x="3813833" y="549150"/>
                  </a:lnTo>
                  <a:lnTo>
                    <a:pt x="278104" y="549150"/>
                  </a:lnTo>
                  <a:lnTo>
                    <a:pt x="278104" y="547742"/>
                  </a:lnTo>
                  <a:lnTo>
                    <a:pt x="274073" y="548148"/>
                  </a:lnTo>
                  <a:cubicBezTo>
                    <a:pt x="122707" y="548148"/>
                    <a:pt x="0" y="425441"/>
                    <a:pt x="0" y="274074"/>
                  </a:cubicBezTo>
                  <a:cubicBezTo>
                    <a:pt x="0" y="122707"/>
                    <a:pt x="122707" y="0"/>
                    <a:pt x="274073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 dirty="0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04358390-5EFC-484C-9E81-E6E1DFD520E7}"/>
                </a:ext>
              </a:extLst>
            </p:cNvPr>
            <p:cNvSpPr/>
            <p:nvPr/>
          </p:nvSpPr>
          <p:spPr>
            <a:xfrm>
              <a:off x="7036244" y="4854606"/>
              <a:ext cx="5155756" cy="549150"/>
            </a:xfrm>
            <a:custGeom>
              <a:avLst/>
              <a:gdLst>
                <a:gd name="connsiteX0" fmla="*/ 299044 w 5155756"/>
                <a:gd name="connsiteY0" fmla="*/ 0 h 549150"/>
                <a:gd name="connsiteX1" fmla="*/ 300889 w 5155756"/>
                <a:gd name="connsiteY1" fmla="*/ 171 h 549150"/>
                <a:gd name="connsiteX2" fmla="*/ 300889 w 5155756"/>
                <a:gd name="connsiteY2" fmla="*/ 0 h 549150"/>
                <a:gd name="connsiteX3" fmla="*/ 4228656 w 5155756"/>
                <a:gd name="connsiteY3" fmla="*/ 0 h 549150"/>
                <a:gd name="connsiteX4" fmla="*/ 5103517 w 5155756"/>
                <a:gd name="connsiteY4" fmla="*/ 0 h 549150"/>
                <a:gd name="connsiteX5" fmla="*/ 5155756 w 5155756"/>
                <a:gd name="connsiteY5" fmla="*/ 0 h 549150"/>
                <a:gd name="connsiteX6" fmla="*/ 5155756 w 5155756"/>
                <a:gd name="connsiteY6" fmla="*/ 549150 h 549150"/>
                <a:gd name="connsiteX7" fmla="*/ 5103517 w 5155756"/>
                <a:gd name="connsiteY7" fmla="*/ 549150 h 549150"/>
                <a:gd name="connsiteX8" fmla="*/ 4228656 w 5155756"/>
                <a:gd name="connsiteY8" fmla="*/ 549150 h 549150"/>
                <a:gd name="connsiteX9" fmla="*/ 300889 w 5155756"/>
                <a:gd name="connsiteY9" fmla="*/ 549150 h 549150"/>
                <a:gd name="connsiteX10" fmla="*/ 300889 w 5155756"/>
                <a:gd name="connsiteY10" fmla="*/ 548980 h 549150"/>
                <a:gd name="connsiteX11" fmla="*/ 299044 w 5155756"/>
                <a:gd name="connsiteY11" fmla="*/ 549150 h 549150"/>
                <a:gd name="connsiteX12" fmla="*/ 0 w 5155756"/>
                <a:gd name="connsiteY12" fmla="*/ 274575 h 549150"/>
                <a:gd name="connsiteX13" fmla="*/ 299044 w 5155756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155756" h="549150">
                  <a:moveTo>
                    <a:pt x="299044" y="0"/>
                  </a:moveTo>
                  <a:lnTo>
                    <a:pt x="300889" y="171"/>
                  </a:lnTo>
                  <a:lnTo>
                    <a:pt x="300889" y="0"/>
                  </a:lnTo>
                  <a:lnTo>
                    <a:pt x="4228656" y="0"/>
                  </a:lnTo>
                  <a:lnTo>
                    <a:pt x="5103517" y="0"/>
                  </a:lnTo>
                  <a:lnTo>
                    <a:pt x="5155756" y="0"/>
                  </a:lnTo>
                  <a:lnTo>
                    <a:pt x="5155756" y="549150"/>
                  </a:lnTo>
                  <a:lnTo>
                    <a:pt x="5103517" y="549150"/>
                  </a:lnTo>
                  <a:lnTo>
                    <a:pt x="4228656" y="549150"/>
                  </a:lnTo>
                  <a:lnTo>
                    <a:pt x="300889" y="549150"/>
                  </a:lnTo>
                  <a:lnTo>
                    <a:pt x="300889" y="548980"/>
                  </a:lnTo>
                  <a:lnTo>
                    <a:pt x="299044" y="549150"/>
                  </a:lnTo>
                  <a:cubicBezTo>
                    <a:pt x="133887" y="549150"/>
                    <a:pt x="0" y="426219"/>
                    <a:pt x="0" y="274575"/>
                  </a:cubicBezTo>
                  <a:cubicBezTo>
                    <a:pt x="0" y="122932"/>
                    <a:pt x="133887" y="0"/>
                    <a:pt x="29904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 dirty="0"/>
            </a:p>
          </p:txBody>
        </p:sp>
      </p:grpSp>
      <p:pic>
        <p:nvPicPr>
          <p:cNvPr id="11" name="Graphic 10">
            <a:extLst>
              <a:ext uri="{FF2B5EF4-FFF2-40B4-BE49-F238E27FC236}">
                <a16:creationId xmlns:a16="http://schemas.microsoft.com/office/drawing/2014/main" id="{29E62D4C-ACB0-644F-9042-ADF3C890FE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99917" y="735457"/>
            <a:ext cx="22479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138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0462" y="6396504"/>
            <a:ext cx="1393818" cy="243541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4694" y="1286359"/>
            <a:ext cx="11338560" cy="4866467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4290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7150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4295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7145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Arial 16pt bullet level 1</a:t>
            </a:r>
          </a:p>
          <a:p>
            <a:pPr lvl="1"/>
            <a:r>
              <a:rPr lang="en-US"/>
              <a:t>Arial 16pt bullet level 2</a:t>
            </a:r>
          </a:p>
          <a:p>
            <a:pPr lvl="2"/>
            <a:r>
              <a:rPr lang="en-US"/>
              <a:t>Arial 16pt bullet level 3</a:t>
            </a:r>
          </a:p>
          <a:p>
            <a:pPr lvl="3"/>
            <a:r>
              <a:rPr lang="en-US"/>
              <a:t>Arial 16pt bullet level 4</a:t>
            </a:r>
          </a:p>
          <a:p>
            <a:pPr lvl="4"/>
            <a:r>
              <a:rPr lang="en-US"/>
              <a:t>Arial 16pt bullet level 5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384693" y="6387858"/>
            <a:ext cx="9116145" cy="338087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58"/>
          <p:cNvSpPr>
            <a:spLocks noChangeArrowheads="1"/>
          </p:cNvSpPr>
          <p:nvPr/>
        </p:nvSpPr>
        <p:spPr bwMode="gray">
          <a:xfrm>
            <a:off x="11615748" y="6420040"/>
            <a:ext cx="576252" cy="177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charset="0"/>
            </a:endParaRPr>
          </a:p>
        </p:txBody>
      </p:sp>
      <p:sp>
        <p:nvSpPr>
          <p:cNvPr id="11" name="Slide Number Placeholder 5"/>
          <p:cNvSpPr txBox="1">
            <a:spLocks/>
          </p:cNvSpPr>
          <p:nvPr/>
        </p:nvSpPr>
        <p:spPr bwMode="white">
          <a:xfrm>
            <a:off x="11615748" y="6420040"/>
            <a:ext cx="401164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900" smtClean="0">
                <a:solidFill>
                  <a:schemeClr val="bg1"/>
                </a:solidFill>
              </a:rPr>
              <a:t>‹#›</a:t>
            </a:fld>
            <a:endParaRPr lang="en-US" sz="900">
              <a:solidFill>
                <a:schemeClr val="bg1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384694" y="294468"/>
            <a:ext cx="11338560" cy="768263"/>
          </a:xfrm>
          <a:prstGeom prst="rect">
            <a:avLst/>
          </a:prstGeom>
        </p:spPr>
        <p:txBody>
          <a:bodyPr anchor="b" anchorCtr="0"/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/>
              <a:t>Headlines Are 28pt Arial Bold Title Case</a:t>
            </a:r>
          </a:p>
        </p:txBody>
      </p:sp>
    </p:spTree>
    <p:extLst>
      <p:ext uri="{BB962C8B-B14F-4D97-AF65-F5344CB8AC3E}">
        <p14:creationId xmlns:p14="http://schemas.microsoft.com/office/powerpoint/2010/main" val="556467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Green - IQVIA">
    <p:bg>
      <p:bgPr>
        <a:gradFill>
          <a:gsLst>
            <a:gs pos="20000">
              <a:schemeClr val="accent4"/>
            </a:gs>
            <a:gs pos="80000">
              <a:schemeClr val="accent3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TextBox 69">
            <a:extLst>
              <a:ext uri="{FF2B5EF4-FFF2-40B4-BE49-F238E27FC236}">
                <a16:creationId xmlns:a16="http://schemas.microsoft.com/office/drawing/2014/main" id="{70EE6CC4-BDAD-452E-AE32-77E9A1B11636}"/>
              </a:ext>
            </a:extLst>
          </p:cNvPr>
          <p:cNvSpPr txBox="1"/>
          <p:nvPr/>
        </p:nvSpPr>
        <p:spPr bwMode="black">
          <a:xfrm>
            <a:off x="730897" y="6519948"/>
            <a:ext cx="7722832" cy="215444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>
                <a:solidFill>
                  <a:srgbClr val="A1D794"/>
                </a:solidFill>
                <a:ea typeface="Arial" charset="0"/>
                <a:cs typeface="Arial" charset="0"/>
              </a:rPr>
              <a:t>© 2021. All rights reserved. IQVIA</a:t>
            </a:r>
            <a:r>
              <a:rPr lang="en-US" sz="800" baseline="30000" dirty="0">
                <a:solidFill>
                  <a:srgbClr val="A1D794"/>
                </a:solidFill>
                <a:ea typeface="Arial" charset="0"/>
                <a:cs typeface="Arial" charset="0"/>
              </a:rPr>
              <a:t>®</a:t>
            </a:r>
            <a:r>
              <a:rPr lang="en-US" sz="800" dirty="0">
                <a:solidFill>
                  <a:srgbClr val="A1D794"/>
                </a:solidFill>
                <a:ea typeface="Arial" charset="0"/>
                <a:cs typeface="Arial" charset="0"/>
              </a:rPr>
              <a:t> is a registered trademark of IQVIA Inc. in the United States, the European Union, and various other countries. </a:t>
            </a:r>
            <a:endParaRPr lang="en-US" sz="800" kern="1200" dirty="0">
              <a:solidFill>
                <a:srgbClr val="A1D794"/>
              </a:solidFill>
              <a:latin typeface="+mn-lt"/>
              <a:ea typeface="Arial" charset="0"/>
              <a:cs typeface="Arial" charset="0"/>
            </a:endParaRPr>
          </a:p>
        </p:txBody>
      </p:sp>
      <p:sp>
        <p:nvSpPr>
          <p:cNvPr id="64" name="Text Placeholder 21">
            <a:extLst>
              <a:ext uri="{FF2B5EF4-FFF2-40B4-BE49-F238E27FC236}">
                <a16:creationId xmlns:a16="http://schemas.microsoft.com/office/drawing/2014/main" id="{21604DCE-2860-47E1-9A45-B850AE2D525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43329" y="3681765"/>
            <a:ext cx="6349838" cy="119580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0" i="1">
                <a:solidFill>
                  <a:srgbClr val="D0EBCA"/>
                </a:solidFill>
              </a:defRPr>
            </a:lvl1pPr>
          </a:lstStyle>
          <a:p>
            <a:pPr lvl="0"/>
            <a:r>
              <a:rPr lang="en-US" dirty="0"/>
              <a:t>Subheads are 24pt Arial Italic sentence case and can be 2 lines.</a:t>
            </a:r>
          </a:p>
        </p:txBody>
      </p:sp>
      <p:sp>
        <p:nvSpPr>
          <p:cNvPr id="71" name="Title 1">
            <a:extLst>
              <a:ext uri="{FF2B5EF4-FFF2-40B4-BE49-F238E27FC236}">
                <a16:creationId xmlns:a16="http://schemas.microsoft.com/office/drawing/2014/main" id="{4A4E4609-F19E-4DD3-A900-7CA905D6E6D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43330" y="1271573"/>
            <a:ext cx="7921554" cy="2242315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ct val="100000"/>
              </a:lnSpc>
              <a:defRPr sz="3600" b="1" i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Headline 36pt Arial Bold Title Case Should Be No More Than 2 Lines</a:t>
            </a:r>
          </a:p>
        </p:txBody>
      </p:sp>
      <p:sp>
        <p:nvSpPr>
          <p:cNvPr id="73" name="Subtitle 2">
            <a:extLst>
              <a:ext uri="{FF2B5EF4-FFF2-40B4-BE49-F238E27FC236}">
                <a16:creationId xmlns:a16="http://schemas.microsoft.com/office/drawing/2014/main" id="{BB2AC513-3F13-403A-8294-79335D9E765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43329" y="5518464"/>
            <a:ext cx="6349838" cy="66927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200"/>
              </a:spcBef>
              <a:buNone/>
              <a:defRPr sz="16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Author First Last Name, Title 16pt Arial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7F8B223-93F9-9E4B-8F7C-EC9FC4ACDAD5}"/>
              </a:ext>
            </a:extLst>
          </p:cNvPr>
          <p:cNvGrpSpPr/>
          <p:nvPr/>
        </p:nvGrpSpPr>
        <p:grpSpPr>
          <a:xfrm>
            <a:off x="7036244" y="2752016"/>
            <a:ext cx="5155756" cy="3703320"/>
            <a:chOff x="7036244" y="2752016"/>
            <a:chExt cx="5155756" cy="3703320"/>
          </a:xfrm>
          <a:solidFill>
            <a:schemeClr val="accent4"/>
          </a:solidFill>
        </p:grpSpPr>
        <p:sp>
          <p:nvSpPr>
            <p:cNvPr id="103" name="Freeform 102">
              <a:extLst>
                <a:ext uri="{FF2B5EF4-FFF2-40B4-BE49-F238E27FC236}">
                  <a16:creationId xmlns:a16="http://schemas.microsoft.com/office/drawing/2014/main" id="{676A8BEE-D814-7949-9114-89017682369E}"/>
                </a:ext>
              </a:extLst>
            </p:cNvPr>
            <p:cNvSpPr/>
            <p:nvPr/>
          </p:nvSpPr>
          <p:spPr>
            <a:xfrm>
              <a:off x="9432234" y="2752016"/>
              <a:ext cx="2759766" cy="549150"/>
            </a:xfrm>
            <a:custGeom>
              <a:avLst/>
              <a:gdLst>
                <a:gd name="connsiteX0" fmla="*/ 274575 w 2759766"/>
                <a:gd name="connsiteY0" fmla="*/ 0 h 549150"/>
                <a:gd name="connsiteX1" fmla="*/ 276476 w 2759766"/>
                <a:gd name="connsiteY1" fmla="*/ 192 h 549150"/>
                <a:gd name="connsiteX2" fmla="*/ 276476 w 2759766"/>
                <a:gd name="connsiteY2" fmla="*/ 0 h 549150"/>
                <a:gd name="connsiteX3" fmla="*/ 1832666 w 2759766"/>
                <a:gd name="connsiteY3" fmla="*/ 0 h 549150"/>
                <a:gd name="connsiteX4" fmla="*/ 2706584 w 2759766"/>
                <a:gd name="connsiteY4" fmla="*/ 0 h 549150"/>
                <a:gd name="connsiteX5" fmla="*/ 2759766 w 2759766"/>
                <a:gd name="connsiteY5" fmla="*/ 0 h 549150"/>
                <a:gd name="connsiteX6" fmla="*/ 2759766 w 2759766"/>
                <a:gd name="connsiteY6" fmla="*/ 549150 h 549150"/>
                <a:gd name="connsiteX7" fmla="*/ 2706584 w 2759766"/>
                <a:gd name="connsiteY7" fmla="*/ 549150 h 549150"/>
                <a:gd name="connsiteX8" fmla="*/ 1832666 w 2759766"/>
                <a:gd name="connsiteY8" fmla="*/ 549150 h 549150"/>
                <a:gd name="connsiteX9" fmla="*/ 276476 w 2759766"/>
                <a:gd name="connsiteY9" fmla="*/ 549150 h 549150"/>
                <a:gd name="connsiteX10" fmla="*/ 276476 w 2759766"/>
                <a:gd name="connsiteY10" fmla="*/ 548958 h 549150"/>
                <a:gd name="connsiteX11" fmla="*/ 274575 w 2759766"/>
                <a:gd name="connsiteY11" fmla="*/ 549150 h 549150"/>
                <a:gd name="connsiteX12" fmla="*/ 0 w 2759766"/>
                <a:gd name="connsiteY12" fmla="*/ 274575 h 549150"/>
                <a:gd name="connsiteX13" fmla="*/ 274575 w 2759766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759766" h="549150">
                  <a:moveTo>
                    <a:pt x="274575" y="0"/>
                  </a:moveTo>
                  <a:lnTo>
                    <a:pt x="276476" y="192"/>
                  </a:lnTo>
                  <a:lnTo>
                    <a:pt x="276476" y="0"/>
                  </a:lnTo>
                  <a:lnTo>
                    <a:pt x="1832666" y="0"/>
                  </a:lnTo>
                  <a:lnTo>
                    <a:pt x="2706584" y="0"/>
                  </a:lnTo>
                  <a:lnTo>
                    <a:pt x="2759766" y="0"/>
                  </a:lnTo>
                  <a:lnTo>
                    <a:pt x="2759766" y="549150"/>
                  </a:lnTo>
                  <a:lnTo>
                    <a:pt x="2706584" y="549150"/>
                  </a:lnTo>
                  <a:lnTo>
                    <a:pt x="1832666" y="549150"/>
                  </a:lnTo>
                  <a:lnTo>
                    <a:pt x="276476" y="549150"/>
                  </a:lnTo>
                  <a:lnTo>
                    <a:pt x="276476" y="548958"/>
                  </a:lnTo>
                  <a:lnTo>
                    <a:pt x="274575" y="549150"/>
                  </a:lnTo>
                  <a:cubicBezTo>
                    <a:pt x="122931" y="549150"/>
                    <a:pt x="0" y="426219"/>
                    <a:pt x="0" y="274575"/>
                  </a:cubicBezTo>
                  <a:cubicBezTo>
                    <a:pt x="0" y="122932"/>
                    <a:pt x="122931" y="0"/>
                    <a:pt x="27457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l"/>
              <a:endParaRPr lang="en-US" sz="1600" dirty="0"/>
            </a:p>
          </p:txBody>
        </p:sp>
        <p:sp>
          <p:nvSpPr>
            <p:cNvPr id="100" name="Freeform 99">
              <a:extLst>
                <a:ext uri="{FF2B5EF4-FFF2-40B4-BE49-F238E27FC236}">
                  <a16:creationId xmlns:a16="http://schemas.microsoft.com/office/drawing/2014/main" id="{796E5C83-B5E5-1D4C-84FB-62353DC44BD9}"/>
                </a:ext>
              </a:extLst>
            </p:cNvPr>
            <p:cNvSpPr/>
            <p:nvPr/>
          </p:nvSpPr>
          <p:spPr>
            <a:xfrm>
              <a:off x="7850557" y="5906186"/>
              <a:ext cx="4341443" cy="549150"/>
            </a:xfrm>
            <a:custGeom>
              <a:avLst/>
              <a:gdLst>
                <a:gd name="connsiteX0" fmla="*/ 274575 w 4341443"/>
                <a:gd name="connsiteY0" fmla="*/ 0 h 549150"/>
                <a:gd name="connsiteX1" fmla="*/ 276477 w 4341443"/>
                <a:gd name="connsiteY1" fmla="*/ 192 h 549150"/>
                <a:gd name="connsiteX2" fmla="*/ 276477 w 4341443"/>
                <a:gd name="connsiteY2" fmla="*/ 0 h 549150"/>
                <a:gd name="connsiteX3" fmla="*/ 3414343 w 4341443"/>
                <a:gd name="connsiteY3" fmla="*/ 0 h 549150"/>
                <a:gd name="connsiteX4" fmla="*/ 4288263 w 4341443"/>
                <a:gd name="connsiteY4" fmla="*/ 0 h 549150"/>
                <a:gd name="connsiteX5" fmla="*/ 4341443 w 4341443"/>
                <a:gd name="connsiteY5" fmla="*/ 0 h 549150"/>
                <a:gd name="connsiteX6" fmla="*/ 4341443 w 4341443"/>
                <a:gd name="connsiteY6" fmla="*/ 549150 h 549150"/>
                <a:gd name="connsiteX7" fmla="*/ 4288263 w 4341443"/>
                <a:gd name="connsiteY7" fmla="*/ 549150 h 549150"/>
                <a:gd name="connsiteX8" fmla="*/ 3414343 w 4341443"/>
                <a:gd name="connsiteY8" fmla="*/ 549150 h 549150"/>
                <a:gd name="connsiteX9" fmla="*/ 276477 w 4341443"/>
                <a:gd name="connsiteY9" fmla="*/ 549150 h 549150"/>
                <a:gd name="connsiteX10" fmla="*/ 276477 w 4341443"/>
                <a:gd name="connsiteY10" fmla="*/ 548959 h 549150"/>
                <a:gd name="connsiteX11" fmla="*/ 274575 w 4341443"/>
                <a:gd name="connsiteY11" fmla="*/ 549150 h 549150"/>
                <a:gd name="connsiteX12" fmla="*/ 0 w 4341443"/>
                <a:gd name="connsiteY12" fmla="*/ 274575 h 549150"/>
                <a:gd name="connsiteX13" fmla="*/ 274575 w 4341443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41443" h="549150">
                  <a:moveTo>
                    <a:pt x="274575" y="0"/>
                  </a:moveTo>
                  <a:lnTo>
                    <a:pt x="276477" y="192"/>
                  </a:lnTo>
                  <a:lnTo>
                    <a:pt x="276477" y="0"/>
                  </a:lnTo>
                  <a:lnTo>
                    <a:pt x="3414343" y="0"/>
                  </a:lnTo>
                  <a:lnTo>
                    <a:pt x="4288263" y="0"/>
                  </a:lnTo>
                  <a:lnTo>
                    <a:pt x="4341443" y="0"/>
                  </a:lnTo>
                  <a:lnTo>
                    <a:pt x="4341443" y="549150"/>
                  </a:lnTo>
                  <a:lnTo>
                    <a:pt x="4288263" y="549150"/>
                  </a:lnTo>
                  <a:lnTo>
                    <a:pt x="3414343" y="549150"/>
                  </a:lnTo>
                  <a:lnTo>
                    <a:pt x="276477" y="549150"/>
                  </a:lnTo>
                  <a:lnTo>
                    <a:pt x="276477" y="548959"/>
                  </a:lnTo>
                  <a:lnTo>
                    <a:pt x="274575" y="549150"/>
                  </a:lnTo>
                  <a:cubicBezTo>
                    <a:pt x="122932" y="549150"/>
                    <a:pt x="0" y="426219"/>
                    <a:pt x="0" y="274575"/>
                  </a:cubicBezTo>
                  <a:cubicBezTo>
                    <a:pt x="0" y="122932"/>
                    <a:pt x="122932" y="0"/>
                    <a:pt x="27457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l"/>
              <a:endParaRPr lang="en-US" sz="1600" dirty="0"/>
            </a:p>
          </p:txBody>
        </p:sp>
        <p:sp>
          <p:nvSpPr>
            <p:cNvPr id="102" name="Freeform 101">
              <a:extLst>
                <a:ext uri="{FF2B5EF4-FFF2-40B4-BE49-F238E27FC236}">
                  <a16:creationId xmlns:a16="http://schemas.microsoft.com/office/drawing/2014/main" id="{F694892D-C7AC-A442-B8F6-4CDEB7DD8228}"/>
                </a:ext>
              </a:extLst>
            </p:cNvPr>
            <p:cNvSpPr/>
            <p:nvPr/>
          </p:nvSpPr>
          <p:spPr>
            <a:xfrm>
              <a:off x="7451067" y="3804028"/>
              <a:ext cx="4740933" cy="549150"/>
            </a:xfrm>
            <a:custGeom>
              <a:avLst/>
              <a:gdLst>
                <a:gd name="connsiteX0" fmla="*/ 274073 w 4740933"/>
                <a:gd name="connsiteY0" fmla="*/ 0 h 549150"/>
                <a:gd name="connsiteX1" fmla="*/ 278104 w 4740933"/>
                <a:gd name="connsiteY1" fmla="*/ 407 h 549150"/>
                <a:gd name="connsiteX2" fmla="*/ 278104 w 4740933"/>
                <a:gd name="connsiteY2" fmla="*/ 0 h 549150"/>
                <a:gd name="connsiteX3" fmla="*/ 3813833 w 4740933"/>
                <a:gd name="connsiteY3" fmla="*/ 0 h 549150"/>
                <a:gd name="connsiteX4" fmla="*/ 4687752 w 4740933"/>
                <a:gd name="connsiteY4" fmla="*/ 0 h 549150"/>
                <a:gd name="connsiteX5" fmla="*/ 4740933 w 4740933"/>
                <a:gd name="connsiteY5" fmla="*/ 0 h 549150"/>
                <a:gd name="connsiteX6" fmla="*/ 4740933 w 4740933"/>
                <a:gd name="connsiteY6" fmla="*/ 549150 h 549150"/>
                <a:gd name="connsiteX7" fmla="*/ 4687752 w 4740933"/>
                <a:gd name="connsiteY7" fmla="*/ 549150 h 549150"/>
                <a:gd name="connsiteX8" fmla="*/ 3813833 w 4740933"/>
                <a:gd name="connsiteY8" fmla="*/ 549150 h 549150"/>
                <a:gd name="connsiteX9" fmla="*/ 278104 w 4740933"/>
                <a:gd name="connsiteY9" fmla="*/ 549150 h 549150"/>
                <a:gd name="connsiteX10" fmla="*/ 278104 w 4740933"/>
                <a:gd name="connsiteY10" fmla="*/ 547742 h 549150"/>
                <a:gd name="connsiteX11" fmla="*/ 274073 w 4740933"/>
                <a:gd name="connsiteY11" fmla="*/ 548148 h 549150"/>
                <a:gd name="connsiteX12" fmla="*/ 0 w 4740933"/>
                <a:gd name="connsiteY12" fmla="*/ 274074 h 549150"/>
                <a:gd name="connsiteX13" fmla="*/ 274073 w 4740933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740933" h="549150">
                  <a:moveTo>
                    <a:pt x="274073" y="0"/>
                  </a:moveTo>
                  <a:lnTo>
                    <a:pt x="278104" y="407"/>
                  </a:lnTo>
                  <a:lnTo>
                    <a:pt x="278104" y="0"/>
                  </a:lnTo>
                  <a:lnTo>
                    <a:pt x="3813833" y="0"/>
                  </a:lnTo>
                  <a:lnTo>
                    <a:pt x="4687752" y="0"/>
                  </a:lnTo>
                  <a:lnTo>
                    <a:pt x="4740933" y="0"/>
                  </a:lnTo>
                  <a:lnTo>
                    <a:pt x="4740933" y="549150"/>
                  </a:lnTo>
                  <a:lnTo>
                    <a:pt x="4687752" y="549150"/>
                  </a:lnTo>
                  <a:lnTo>
                    <a:pt x="3813833" y="549150"/>
                  </a:lnTo>
                  <a:lnTo>
                    <a:pt x="278104" y="549150"/>
                  </a:lnTo>
                  <a:lnTo>
                    <a:pt x="278104" y="547742"/>
                  </a:lnTo>
                  <a:lnTo>
                    <a:pt x="274073" y="548148"/>
                  </a:lnTo>
                  <a:cubicBezTo>
                    <a:pt x="122707" y="548148"/>
                    <a:pt x="0" y="425441"/>
                    <a:pt x="0" y="274074"/>
                  </a:cubicBezTo>
                  <a:cubicBezTo>
                    <a:pt x="0" y="122707"/>
                    <a:pt x="122707" y="0"/>
                    <a:pt x="274073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 dirty="0"/>
            </a:p>
          </p:txBody>
        </p:sp>
        <p:sp>
          <p:nvSpPr>
            <p:cNvPr id="101" name="Freeform 100">
              <a:extLst>
                <a:ext uri="{FF2B5EF4-FFF2-40B4-BE49-F238E27FC236}">
                  <a16:creationId xmlns:a16="http://schemas.microsoft.com/office/drawing/2014/main" id="{6671C44A-5B20-DD46-8500-55C2BAA1DA5A}"/>
                </a:ext>
              </a:extLst>
            </p:cNvPr>
            <p:cNvSpPr/>
            <p:nvPr/>
          </p:nvSpPr>
          <p:spPr>
            <a:xfrm>
              <a:off x="7036244" y="4854606"/>
              <a:ext cx="5155756" cy="549150"/>
            </a:xfrm>
            <a:custGeom>
              <a:avLst/>
              <a:gdLst>
                <a:gd name="connsiteX0" fmla="*/ 299044 w 5155756"/>
                <a:gd name="connsiteY0" fmla="*/ 0 h 549150"/>
                <a:gd name="connsiteX1" fmla="*/ 300889 w 5155756"/>
                <a:gd name="connsiteY1" fmla="*/ 171 h 549150"/>
                <a:gd name="connsiteX2" fmla="*/ 300889 w 5155756"/>
                <a:gd name="connsiteY2" fmla="*/ 0 h 549150"/>
                <a:gd name="connsiteX3" fmla="*/ 4228656 w 5155756"/>
                <a:gd name="connsiteY3" fmla="*/ 0 h 549150"/>
                <a:gd name="connsiteX4" fmla="*/ 5103517 w 5155756"/>
                <a:gd name="connsiteY4" fmla="*/ 0 h 549150"/>
                <a:gd name="connsiteX5" fmla="*/ 5155756 w 5155756"/>
                <a:gd name="connsiteY5" fmla="*/ 0 h 549150"/>
                <a:gd name="connsiteX6" fmla="*/ 5155756 w 5155756"/>
                <a:gd name="connsiteY6" fmla="*/ 549150 h 549150"/>
                <a:gd name="connsiteX7" fmla="*/ 5103517 w 5155756"/>
                <a:gd name="connsiteY7" fmla="*/ 549150 h 549150"/>
                <a:gd name="connsiteX8" fmla="*/ 4228656 w 5155756"/>
                <a:gd name="connsiteY8" fmla="*/ 549150 h 549150"/>
                <a:gd name="connsiteX9" fmla="*/ 300889 w 5155756"/>
                <a:gd name="connsiteY9" fmla="*/ 549150 h 549150"/>
                <a:gd name="connsiteX10" fmla="*/ 300889 w 5155756"/>
                <a:gd name="connsiteY10" fmla="*/ 548980 h 549150"/>
                <a:gd name="connsiteX11" fmla="*/ 299044 w 5155756"/>
                <a:gd name="connsiteY11" fmla="*/ 549150 h 549150"/>
                <a:gd name="connsiteX12" fmla="*/ 0 w 5155756"/>
                <a:gd name="connsiteY12" fmla="*/ 274575 h 549150"/>
                <a:gd name="connsiteX13" fmla="*/ 299044 w 5155756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155756" h="549150">
                  <a:moveTo>
                    <a:pt x="299044" y="0"/>
                  </a:moveTo>
                  <a:lnTo>
                    <a:pt x="300889" y="171"/>
                  </a:lnTo>
                  <a:lnTo>
                    <a:pt x="300889" y="0"/>
                  </a:lnTo>
                  <a:lnTo>
                    <a:pt x="4228656" y="0"/>
                  </a:lnTo>
                  <a:lnTo>
                    <a:pt x="5103517" y="0"/>
                  </a:lnTo>
                  <a:lnTo>
                    <a:pt x="5155756" y="0"/>
                  </a:lnTo>
                  <a:lnTo>
                    <a:pt x="5155756" y="549150"/>
                  </a:lnTo>
                  <a:lnTo>
                    <a:pt x="5103517" y="549150"/>
                  </a:lnTo>
                  <a:lnTo>
                    <a:pt x="4228656" y="549150"/>
                  </a:lnTo>
                  <a:lnTo>
                    <a:pt x="300889" y="549150"/>
                  </a:lnTo>
                  <a:lnTo>
                    <a:pt x="300889" y="548980"/>
                  </a:lnTo>
                  <a:lnTo>
                    <a:pt x="299044" y="549150"/>
                  </a:lnTo>
                  <a:cubicBezTo>
                    <a:pt x="133887" y="549150"/>
                    <a:pt x="0" y="426219"/>
                    <a:pt x="0" y="274575"/>
                  </a:cubicBezTo>
                  <a:cubicBezTo>
                    <a:pt x="0" y="122932"/>
                    <a:pt x="133887" y="0"/>
                    <a:pt x="29904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 dirty="0"/>
            </a:p>
          </p:txBody>
        </p:sp>
      </p:grpSp>
      <p:pic>
        <p:nvPicPr>
          <p:cNvPr id="16" name="Graphic 15">
            <a:extLst>
              <a:ext uri="{FF2B5EF4-FFF2-40B4-BE49-F238E27FC236}">
                <a16:creationId xmlns:a16="http://schemas.microsoft.com/office/drawing/2014/main" id="{4D06917E-3E0E-6D47-9181-57DC0B9695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99917" y="735457"/>
            <a:ext cx="22479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332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White - IQV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extBox 61">
            <a:extLst>
              <a:ext uri="{FF2B5EF4-FFF2-40B4-BE49-F238E27FC236}">
                <a16:creationId xmlns:a16="http://schemas.microsoft.com/office/drawing/2014/main" id="{7AB75BD1-2507-44E0-91E4-42F78B5D2D49}"/>
              </a:ext>
            </a:extLst>
          </p:cNvPr>
          <p:cNvSpPr txBox="1"/>
          <p:nvPr/>
        </p:nvSpPr>
        <p:spPr bwMode="black">
          <a:xfrm>
            <a:off x="730897" y="6519948"/>
            <a:ext cx="7722832" cy="215444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>
                <a:solidFill>
                  <a:schemeClr val="bg1">
                    <a:lumMod val="50000"/>
                  </a:schemeClr>
                </a:solidFill>
                <a:ea typeface="Arial" charset="0"/>
                <a:cs typeface="Arial" charset="0"/>
              </a:rPr>
              <a:t>© 2021. All rights reserved. IQVIA</a:t>
            </a:r>
            <a:r>
              <a:rPr lang="en-US" sz="800" baseline="30000" dirty="0">
                <a:solidFill>
                  <a:schemeClr val="bg1">
                    <a:lumMod val="50000"/>
                  </a:schemeClr>
                </a:solidFill>
                <a:ea typeface="Arial" charset="0"/>
                <a:cs typeface="Arial" charset="0"/>
              </a:rPr>
              <a:t>®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  <a:ea typeface="Arial" charset="0"/>
                <a:cs typeface="Arial" charset="0"/>
              </a:rPr>
              <a:t> is a registered trademark of IQVIA Inc. in the United States, the European Union, and various other countries. </a:t>
            </a:r>
            <a:endParaRPr lang="en-US" sz="800" kern="1200" dirty="0">
              <a:solidFill>
                <a:schemeClr val="bg1">
                  <a:lumMod val="50000"/>
                </a:schemeClr>
              </a:solidFill>
              <a:latin typeface="+mn-lt"/>
              <a:ea typeface="Arial" charset="0"/>
              <a:cs typeface="Arial" charset="0"/>
            </a:endParaRPr>
          </a:p>
        </p:txBody>
      </p:sp>
      <p:sp>
        <p:nvSpPr>
          <p:cNvPr id="64" name="Text Placeholder 21">
            <a:extLst>
              <a:ext uri="{FF2B5EF4-FFF2-40B4-BE49-F238E27FC236}">
                <a16:creationId xmlns:a16="http://schemas.microsoft.com/office/drawing/2014/main" id="{098CCE30-6B5A-4DFB-97B5-AF5CCDE0C84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43329" y="3681765"/>
            <a:ext cx="6349838" cy="119580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0" i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Subheads are 24pt Arial Italic sentence case and can be 2 lines.</a:t>
            </a:r>
          </a:p>
        </p:txBody>
      </p:sp>
      <p:sp>
        <p:nvSpPr>
          <p:cNvPr id="70" name="Title 1">
            <a:extLst>
              <a:ext uri="{FF2B5EF4-FFF2-40B4-BE49-F238E27FC236}">
                <a16:creationId xmlns:a16="http://schemas.microsoft.com/office/drawing/2014/main" id="{184C4A24-4E36-49F8-AE34-FEFD57A9817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43330" y="1271573"/>
            <a:ext cx="7921554" cy="2242315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ct val="100000"/>
              </a:lnSpc>
              <a:defRPr sz="3600" b="1" i="0" baseline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Headline 36pt Arial Bold Title Case Should Be No More Than 2 Lines</a:t>
            </a:r>
          </a:p>
        </p:txBody>
      </p:sp>
      <p:sp>
        <p:nvSpPr>
          <p:cNvPr id="71" name="Subtitle 2">
            <a:extLst>
              <a:ext uri="{FF2B5EF4-FFF2-40B4-BE49-F238E27FC236}">
                <a16:creationId xmlns:a16="http://schemas.microsoft.com/office/drawing/2014/main" id="{0E82B801-11C9-4FD7-9D6A-B8DAA212046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43329" y="5518464"/>
            <a:ext cx="6349838" cy="66927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200"/>
              </a:spcBef>
              <a:buNone/>
              <a:defRPr sz="1600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Author First Last Name, Title 16pt Arial</a:t>
            </a: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B29175BC-552B-D64A-8152-E96EE8CE39AF}"/>
              </a:ext>
            </a:extLst>
          </p:cNvPr>
          <p:cNvGrpSpPr/>
          <p:nvPr/>
        </p:nvGrpSpPr>
        <p:grpSpPr>
          <a:xfrm>
            <a:off x="7036244" y="2752016"/>
            <a:ext cx="5155756" cy="3703320"/>
            <a:chOff x="7036244" y="2752016"/>
            <a:chExt cx="5155756" cy="3703320"/>
          </a:xfrm>
          <a:solidFill>
            <a:schemeClr val="accent1"/>
          </a:solidFill>
        </p:grpSpPr>
        <p:sp>
          <p:nvSpPr>
            <p:cNvPr id="63" name="Freeform 62">
              <a:extLst>
                <a:ext uri="{FF2B5EF4-FFF2-40B4-BE49-F238E27FC236}">
                  <a16:creationId xmlns:a16="http://schemas.microsoft.com/office/drawing/2014/main" id="{D370C788-BCB9-AA4B-83CC-830DE2532168}"/>
                </a:ext>
              </a:extLst>
            </p:cNvPr>
            <p:cNvSpPr/>
            <p:nvPr/>
          </p:nvSpPr>
          <p:spPr>
            <a:xfrm>
              <a:off x="9432234" y="2752016"/>
              <a:ext cx="2759766" cy="549150"/>
            </a:xfrm>
            <a:custGeom>
              <a:avLst/>
              <a:gdLst>
                <a:gd name="connsiteX0" fmla="*/ 274575 w 2759766"/>
                <a:gd name="connsiteY0" fmla="*/ 0 h 549150"/>
                <a:gd name="connsiteX1" fmla="*/ 276476 w 2759766"/>
                <a:gd name="connsiteY1" fmla="*/ 192 h 549150"/>
                <a:gd name="connsiteX2" fmla="*/ 276476 w 2759766"/>
                <a:gd name="connsiteY2" fmla="*/ 0 h 549150"/>
                <a:gd name="connsiteX3" fmla="*/ 1832666 w 2759766"/>
                <a:gd name="connsiteY3" fmla="*/ 0 h 549150"/>
                <a:gd name="connsiteX4" fmla="*/ 2706584 w 2759766"/>
                <a:gd name="connsiteY4" fmla="*/ 0 h 549150"/>
                <a:gd name="connsiteX5" fmla="*/ 2759766 w 2759766"/>
                <a:gd name="connsiteY5" fmla="*/ 0 h 549150"/>
                <a:gd name="connsiteX6" fmla="*/ 2759766 w 2759766"/>
                <a:gd name="connsiteY6" fmla="*/ 549150 h 549150"/>
                <a:gd name="connsiteX7" fmla="*/ 2706584 w 2759766"/>
                <a:gd name="connsiteY7" fmla="*/ 549150 h 549150"/>
                <a:gd name="connsiteX8" fmla="*/ 1832666 w 2759766"/>
                <a:gd name="connsiteY8" fmla="*/ 549150 h 549150"/>
                <a:gd name="connsiteX9" fmla="*/ 276476 w 2759766"/>
                <a:gd name="connsiteY9" fmla="*/ 549150 h 549150"/>
                <a:gd name="connsiteX10" fmla="*/ 276476 w 2759766"/>
                <a:gd name="connsiteY10" fmla="*/ 548958 h 549150"/>
                <a:gd name="connsiteX11" fmla="*/ 274575 w 2759766"/>
                <a:gd name="connsiteY11" fmla="*/ 549150 h 549150"/>
                <a:gd name="connsiteX12" fmla="*/ 0 w 2759766"/>
                <a:gd name="connsiteY12" fmla="*/ 274575 h 549150"/>
                <a:gd name="connsiteX13" fmla="*/ 274575 w 2759766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759766" h="549150">
                  <a:moveTo>
                    <a:pt x="274575" y="0"/>
                  </a:moveTo>
                  <a:lnTo>
                    <a:pt x="276476" y="192"/>
                  </a:lnTo>
                  <a:lnTo>
                    <a:pt x="276476" y="0"/>
                  </a:lnTo>
                  <a:lnTo>
                    <a:pt x="1832666" y="0"/>
                  </a:lnTo>
                  <a:lnTo>
                    <a:pt x="2706584" y="0"/>
                  </a:lnTo>
                  <a:lnTo>
                    <a:pt x="2759766" y="0"/>
                  </a:lnTo>
                  <a:lnTo>
                    <a:pt x="2759766" y="549150"/>
                  </a:lnTo>
                  <a:lnTo>
                    <a:pt x="2706584" y="549150"/>
                  </a:lnTo>
                  <a:lnTo>
                    <a:pt x="1832666" y="549150"/>
                  </a:lnTo>
                  <a:lnTo>
                    <a:pt x="276476" y="549150"/>
                  </a:lnTo>
                  <a:lnTo>
                    <a:pt x="276476" y="548958"/>
                  </a:lnTo>
                  <a:lnTo>
                    <a:pt x="274575" y="549150"/>
                  </a:lnTo>
                  <a:cubicBezTo>
                    <a:pt x="122931" y="549150"/>
                    <a:pt x="0" y="426219"/>
                    <a:pt x="0" y="274575"/>
                  </a:cubicBezTo>
                  <a:cubicBezTo>
                    <a:pt x="0" y="122932"/>
                    <a:pt x="122931" y="0"/>
                    <a:pt x="27457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l"/>
              <a:endParaRPr lang="en-US" sz="1600" dirty="0"/>
            </a:p>
          </p:txBody>
        </p:sp>
        <p:sp>
          <p:nvSpPr>
            <p:cNvPr id="65" name="Freeform 64">
              <a:extLst>
                <a:ext uri="{FF2B5EF4-FFF2-40B4-BE49-F238E27FC236}">
                  <a16:creationId xmlns:a16="http://schemas.microsoft.com/office/drawing/2014/main" id="{86A666F2-61DC-1141-A28D-9C664CF9E0DD}"/>
                </a:ext>
              </a:extLst>
            </p:cNvPr>
            <p:cNvSpPr/>
            <p:nvPr/>
          </p:nvSpPr>
          <p:spPr>
            <a:xfrm>
              <a:off x="7850557" y="5906186"/>
              <a:ext cx="4341443" cy="549150"/>
            </a:xfrm>
            <a:custGeom>
              <a:avLst/>
              <a:gdLst>
                <a:gd name="connsiteX0" fmla="*/ 274575 w 4341443"/>
                <a:gd name="connsiteY0" fmla="*/ 0 h 549150"/>
                <a:gd name="connsiteX1" fmla="*/ 276477 w 4341443"/>
                <a:gd name="connsiteY1" fmla="*/ 192 h 549150"/>
                <a:gd name="connsiteX2" fmla="*/ 276477 w 4341443"/>
                <a:gd name="connsiteY2" fmla="*/ 0 h 549150"/>
                <a:gd name="connsiteX3" fmla="*/ 3414343 w 4341443"/>
                <a:gd name="connsiteY3" fmla="*/ 0 h 549150"/>
                <a:gd name="connsiteX4" fmla="*/ 4288263 w 4341443"/>
                <a:gd name="connsiteY4" fmla="*/ 0 h 549150"/>
                <a:gd name="connsiteX5" fmla="*/ 4341443 w 4341443"/>
                <a:gd name="connsiteY5" fmla="*/ 0 h 549150"/>
                <a:gd name="connsiteX6" fmla="*/ 4341443 w 4341443"/>
                <a:gd name="connsiteY6" fmla="*/ 549150 h 549150"/>
                <a:gd name="connsiteX7" fmla="*/ 4288263 w 4341443"/>
                <a:gd name="connsiteY7" fmla="*/ 549150 h 549150"/>
                <a:gd name="connsiteX8" fmla="*/ 3414343 w 4341443"/>
                <a:gd name="connsiteY8" fmla="*/ 549150 h 549150"/>
                <a:gd name="connsiteX9" fmla="*/ 276477 w 4341443"/>
                <a:gd name="connsiteY9" fmla="*/ 549150 h 549150"/>
                <a:gd name="connsiteX10" fmla="*/ 276477 w 4341443"/>
                <a:gd name="connsiteY10" fmla="*/ 548959 h 549150"/>
                <a:gd name="connsiteX11" fmla="*/ 274575 w 4341443"/>
                <a:gd name="connsiteY11" fmla="*/ 549150 h 549150"/>
                <a:gd name="connsiteX12" fmla="*/ 0 w 4341443"/>
                <a:gd name="connsiteY12" fmla="*/ 274575 h 549150"/>
                <a:gd name="connsiteX13" fmla="*/ 274575 w 4341443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41443" h="549150">
                  <a:moveTo>
                    <a:pt x="274575" y="0"/>
                  </a:moveTo>
                  <a:lnTo>
                    <a:pt x="276477" y="192"/>
                  </a:lnTo>
                  <a:lnTo>
                    <a:pt x="276477" y="0"/>
                  </a:lnTo>
                  <a:lnTo>
                    <a:pt x="3414343" y="0"/>
                  </a:lnTo>
                  <a:lnTo>
                    <a:pt x="4288263" y="0"/>
                  </a:lnTo>
                  <a:lnTo>
                    <a:pt x="4341443" y="0"/>
                  </a:lnTo>
                  <a:lnTo>
                    <a:pt x="4341443" y="549150"/>
                  </a:lnTo>
                  <a:lnTo>
                    <a:pt x="4288263" y="549150"/>
                  </a:lnTo>
                  <a:lnTo>
                    <a:pt x="3414343" y="549150"/>
                  </a:lnTo>
                  <a:lnTo>
                    <a:pt x="276477" y="549150"/>
                  </a:lnTo>
                  <a:lnTo>
                    <a:pt x="276477" y="548959"/>
                  </a:lnTo>
                  <a:lnTo>
                    <a:pt x="274575" y="549150"/>
                  </a:lnTo>
                  <a:cubicBezTo>
                    <a:pt x="122932" y="549150"/>
                    <a:pt x="0" y="426219"/>
                    <a:pt x="0" y="274575"/>
                  </a:cubicBezTo>
                  <a:cubicBezTo>
                    <a:pt x="0" y="122932"/>
                    <a:pt x="122932" y="0"/>
                    <a:pt x="27457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l"/>
              <a:endParaRPr lang="en-US" sz="1600" dirty="0"/>
            </a:p>
          </p:txBody>
        </p:sp>
        <p:sp>
          <p:nvSpPr>
            <p:cNvPr id="66" name="Freeform 65">
              <a:extLst>
                <a:ext uri="{FF2B5EF4-FFF2-40B4-BE49-F238E27FC236}">
                  <a16:creationId xmlns:a16="http://schemas.microsoft.com/office/drawing/2014/main" id="{B36DAFEC-9E33-D342-8F38-9280EB50249D}"/>
                </a:ext>
              </a:extLst>
            </p:cNvPr>
            <p:cNvSpPr/>
            <p:nvPr/>
          </p:nvSpPr>
          <p:spPr>
            <a:xfrm>
              <a:off x="7451067" y="3804028"/>
              <a:ext cx="4740933" cy="549150"/>
            </a:xfrm>
            <a:custGeom>
              <a:avLst/>
              <a:gdLst>
                <a:gd name="connsiteX0" fmla="*/ 274073 w 4740933"/>
                <a:gd name="connsiteY0" fmla="*/ 0 h 549150"/>
                <a:gd name="connsiteX1" fmla="*/ 278104 w 4740933"/>
                <a:gd name="connsiteY1" fmla="*/ 407 h 549150"/>
                <a:gd name="connsiteX2" fmla="*/ 278104 w 4740933"/>
                <a:gd name="connsiteY2" fmla="*/ 0 h 549150"/>
                <a:gd name="connsiteX3" fmla="*/ 3813833 w 4740933"/>
                <a:gd name="connsiteY3" fmla="*/ 0 h 549150"/>
                <a:gd name="connsiteX4" fmla="*/ 4687752 w 4740933"/>
                <a:gd name="connsiteY4" fmla="*/ 0 h 549150"/>
                <a:gd name="connsiteX5" fmla="*/ 4740933 w 4740933"/>
                <a:gd name="connsiteY5" fmla="*/ 0 h 549150"/>
                <a:gd name="connsiteX6" fmla="*/ 4740933 w 4740933"/>
                <a:gd name="connsiteY6" fmla="*/ 549150 h 549150"/>
                <a:gd name="connsiteX7" fmla="*/ 4687752 w 4740933"/>
                <a:gd name="connsiteY7" fmla="*/ 549150 h 549150"/>
                <a:gd name="connsiteX8" fmla="*/ 3813833 w 4740933"/>
                <a:gd name="connsiteY8" fmla="*/ 549150 h 549150"/>
                <a:gd name="connsiteX9" fmla="*/ 278104 w 4740933"/>
                <a:gd name="connsiteY9" fmla="*/ 549150 h 549150"/>
                <a:gd name="connsiteX10" fmla="*/ 278104 w 4740933"/>
                <a:gd name="connsiteY10" fmla="*/ 547742 h 549150"/>
                <a:gd name="connsiteX11" fmla="*/ 274073 w 4740933"/>
                <a:gd name="connsiteY11" fmla="*/ 548148 h 549150"/>
                <a:gd name="connsiteX12" fmla="*/ 0 w 4740933"/>
                <a:gd name="connsiteY12" fmla="*/ 274074 h 549150"/>
                <a:gd name="connsiteX13" fmla="*/ 274073 w 4740933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740933" h="549150">
                  <a:moveTo>
                    <a:pt x="274073" y="0"/>
                  </a:moveTo>
                  <a:lnTo>
                    <a:pt x="278104" y="407"/>
                  </a:lnTo>
                  <a:lnTo>
                    <a:pt x="278104" y="0"/>
                  </a:lnTo>
                  <a:lnTo>
                    <a:pt x="3813833" y="0"/>
                  </a:lnTo>
                  <a:lnTo>
                    <a:pt x="4687752" y="0"/>
                  </a:lnTo>
                  <a:lnTo>
                    <a:pt x="4740933" y="0"/>
                  </a:lnTo>
                  <a:lnTo>
                    <a:pt x="4740933" y="549150"/>
                  </a:lnTo>
                  <a:lnTo>
                    <a:pt x="4687752" y="549150"/>
                  </a:lnTo>
                  <a:lnTo>
                    <a:pt x="3813833" y="549150"/>
                  </a:lnTo>
                  <a:lnTo>
                    <a:pt x="278104" y="549150"/>
                  </a:lnTo>
                  <a:lnTo>
                    <a:pt x="278104" y="547742"/>
                  </a:lnTo>
                  <a:lnTo>
                    <a:pt x="274073" y="548148"/>
                  </a:lnTo>
                  <a:cubicBezTo>
                    <a:pt x="122707" y="548148"/>
                    <a:pt x="0" y="425441"/>
                    <a:pt x="0" y="274074"/>
                  </a:cubicBezTo>
                  <a:cubicBezTo>
                    <a:pt x="0" y="122707"/>
                    <a:pt x="122707" y="0"/>
                    <a:pt x="274073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 dirty="0"/>
            </a:p>
          </p:txBody>
        </p:sp>
        <p:sp>
          <p:nvSpPr>
            <p:cNvPr id="67" name="Freeform 66">
              <a:extLst>
                <a:ext uri="{FF2B5EF4-FFF2-40B4-BE49-F238E27FC236}">
                  <a16:creationId xmlns:a16="http://schemas.microsoft.com/office/drawing/2014/main" id="{14487FF1-1618-4249-B143-BEFFD4E4E8FD}"/>
                </a:ext>
              </a:extLst>
            </p:cNvPr>
            <p:cNvSpPr/>
            <p:nvPr/>
          </p:nvSpPr>
          <p:spPr>
            <a:xfrm>
              <a:off x="7036244" y="4854606"/>
              <a:ext cx="5155756" cy="549150"/>
            </a:xfrm>
            <a:custGeom>
              <a:avLst/>
              <a:gdLst>
                <a:gd name="connsiteX0" fmla="*/ 299044 w 5155756"/>
                <a:gd name="connsiteY0" fmla="*/ 0 h 549150"/>
                <a:gd name="connsiteX1" fmla="*/ 300889 w 5155756"/>
                <a:gd name="connsiteY1" fmla="*/ 171 h 549150"/>
                <a:gd name="connsiteX2" fmla="*/ 300889 w 5155756"/>
                <a:gd name="connsiteY2" fmla="*/ 0 h 549150"/>
                <a:gd name="connsiteX3" fmla="*/ 4228656 w 5155756"/>
                <a:gd name="connsiteY3" fmla="*/ 0 h 549150"/>
                <a:gd name="connsiteX4" fmla="*/ 5103517 w 5155756"/>
                <a:gd name="connsiteY4" fmla="*/ 0 h 549150"/>
                <a:gd name="connsiteX5" fmla="*/ 5155756 w 5155756"/>
                <a:gd name="connsiteY5" fmla="*/ 0 h 549150"/>
                <a:gd name="connsiteX6" fmla="*/ 5155756 w 5155756"/>
                <a:gd name="connsiteY6" fmla="*/ 549150 h 549150"/>
                <a:gd name="connsiteX7" fmla="*/ 5103517 w 5155756"/>
                <a:gd name="connsiteY7" fmla="*/ 549150 h 549150"/>
                <a:gd name="connsiteX8" fmla="*/ 4228656 w 5155756"/>
                <a:gd name="connsiteY8" fmla="*/ 549150 h 549150"/>
                <a:gd name="connsiteX9" fmla="*/ 300889 w 5155756"/>
                <a:gd name="connsiteY9" fmla="*/ 549150 h 549150"/>
                <a:gd name="connsiteX10" fmla="*/ 300889 w 5155756"/>
                <a:gd name="connsiteY10" fmla="*/ 548980 h 549150"/>
                <a:gd name="connsiteX11" fmla="*/ 299044 w 5155756"/>
                <a:gd name="connsiteY11" fmla="*/ 549150 h 549150"/>
                <a:gd name="connsiteX12" fmla="*/ 0 w 5155756"/>
                <a:gd name="connsiteY12" fmla="*/ 274575 h 549150"/>
                <a:gd name="connsiteX13" fmla="*/ 299044 w 5155756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155756" h="549150">
                  <a:moveTo>
                    <a:pt x="299044" y="0"/>
                  </a:moveTo>
                  <a:lnTo>
                    <a:pt x="300889" y="171"/>
                  </a:lnTo>
                  <a:lnTo>
                    <a:pt x="300889" y="0"/>
                  </a:lnTo>
                  <a:lnTo>
                    <a:pt x="4228656" y="0"/>
                  </a:lnTo>
                  <a:lnTo>
                    <a:pt x="5103517" y="0"/>
                  </a:lnTo>
                  <a:lnTo>
                    <a:pt x="5155756" y="0"/>
                  </a:lnTo>
                  <a:lnTo>
                    <a:pt x="5155756" y="549150"/>
                  </a:lnTo>
                  <a:lnTo>
                    <a:pt x="5103517" y="549150"/>
                  </a:lnTo>
                  <a:lnTo>
                    <a:pt x="4228656" y="549150"/>
                  </a:lnTo>
                  <a:lnTo>
                    <a:pt x="300889" y="549150"/>
                  </a:lnTo>
                  <a:lnTo>
                    <a:pt x="300889" y="548980"/>
                  </a:lnTo>
                  <a:lnTo>
                    <a:pt x="299044" y="549150"/>
                  </a:lnTo>
                  <a:cubicBezTo>
                    <a:pt x="133887" y="549150"/>
                    <a:pt x="0" y="426219"/>
                    <a:pt x="0" y="274575"/>
                  </a:cubicBezTo>
                  <a:cubicBezTo>
                    <a:pt x="0" y="122932"/>
                    <a:pt x="133887" y="0"/>
                    <a:pt x="29904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 dirty="0"/>
            </a:p>
          </p:txBody>
        </p:sp>
      </p:grpSp>
      <p:pic>
        <p:nvPicPr>
          <p:cNvPr id="16" name="Graphic 15">
            <a:extLst>
              <a:ext uri="{FF2B5EF4-FFF2-40B4-BE49-F238E27FC236}">
                <a16:creationId xmlns:a16="http://schemas.microsoft.com/office/drawing/2014/main" id="{4A43F6D9-2B76-4F47-8BB1-588F5D046A7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99917" y="735457"/>
            <a:ext cx="22479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217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Co-Brand - IQV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extBox 61">
            <a:extLst>
              <a:ext uri="{FF2B5EF4-FFF2-40B4-BE49-F238E27FC236}">
                <a16:creationId xmlns:a16="http://schemas.microsoft.com/office/drawing/2014/main" id="{7AB75BD1-2507-44E0-91E4-42F78B5D2D49}"/>
              </a:ext>
            </a:extLst>
          </p:cNvPr>
          <p:cNvSpPr txBox="1"/>
          <p:nvPr/>
        </p:nvSpPr>
        <p:spPr bwMode="black">
          <a:xfrm>
            <a:off x="730897" y="6519948"/>
            <a:ext cx="7722832" cy="215444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>
                <a:solidFill>
                  <a:schemeClr val="bg1">
                    <a:lumMod val="50000"/>
                  </a:schemeClr>
                </a:solidFill>
                <a:ea typeface="Arial" charset="0"/>
                <a:cs typeface="Arial" charset="0"/>
              </a:rPr>
              <a:t>© 2021. All rights reserved. IQVIA</a:t>
            </a:r>
            <a:r>
              <a:rPr lang="en-US" sz="800" baseline="30000" dirty="0">
                <a:solidFill>
                  <a:schemeClr val="bg1">
                    <a:lumMod val="50000"/>
                  </a:schemeClr>
                </a:solidFill>
                <a:ea typeface="Arial" charset="0"/>
                <a:cs typeface="Arial" charset="0"/>
              </a:rPr>
              <a:t>®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  <a:ea typeface="Arial" charset="0"/>
                <a:cs typeface="Arial" charset="0"/>
              </a:rPr>
              <a:t> is a registered trademark of IQVIA Inc. in the United States, the European Union, and various other countries. </a:t>
            </a:r>
            <a:endParaRPr lang="en-US" sz="800" kern="1200" dirty="0">
              <a:solidFill>
                <a:schemeClr val="bg1">
                  <a:lumMod val="50000"/>
                </a:schemeClr>
              </a:solidFill>
              <a:latin typeface="+mn-lt"/>
              <a:ea typeface="Arial" charset="0"/>
              <a:cs typeface="Arial" charset="0"/>
            </a:endParaRPr>
          </a:p>
        </p:txBody>
      </p:sp>
      <p:sp>
        <p:nvSpPr>
          <p:cNvPr id="64" name="Text Placeholder 21">
            <a:extLst>
              <a:ext uri="{FF2B5EF4-FFF2-40B4-BE49-F238E27FC236}">
                <a16:creationId xmlns:a16="http://schemas.microsoft.com/office/drawing/2014/main" id="{098CCE30-6B5A-4DFB-97B5-AF5CCDE0C84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43329" y="3681765"/>
            <a:ext cx="6349838" cy="119580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0" i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Subheads are 24pt Arial Italic sentence case and can be 2 lines.</a:t>
            </a:r>
          </a:p>
        </p:txBody>
      </p:sp>
      <p:sp>
        <p:nvSpPr>
          <p:cNvPr id="70" name="Title 1">
            <a:extLst>
              <a:ext uri="{FF2B5EF4-FFF2-40B4-BE49-F238E27FC236}">
                <a16:creationId xmlns:a16="http://schemas.microsoft.com/office/drawing/2014/main" id="{184C4A24-4E36-49F8-AE34-FEFD57A9817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43330" y="1271573"/>
            <a:ext cx="7921554" cy="2242315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ct val="100000"/>
              </a:lnSpc>
              <a:defRPr sz="3600" b="1" i="0" baseline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Headline 36pt Arial Bold Title Case Should Be No More Than 2 Lines</a:t>
            </a:r>
          </a:p>
        </p:txBody>
      </p:sp>
      <p:sp>
        <p:nvSpPr>
          <p:cNvPr id="71" name="Subtitle 2">
            <a:extLst>
              <a:ext uri="{FF2B5EF4-FFF2-40B4-BE49-F238E27FC236}">
                <a16:creationId xmlns:a16="http://schemas.microsoft.com/office/drawing/2014/main" id="{0E82B801-11C9-4FD7-9D6A-B8DAA212046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43329" y="5518464"/>
            <a:ext cx="6349838" cy="66927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200"/>
              </a:spcBef>
              <a:buNone/>
              <a:defRPr sz="1600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Author First Last Name, Title 16pt Arial</a:t>
            </a:r>
          </a:p>
        </p:txBody>
      </p:sp>
      <p:sp>
        <p:nvSpPr>
          <p:cNvPr id="14" name="Text Placeholder 21">
            <a:extLst>
              <a:ext uri="{FF2B5EF4-FFF2-40B4-BE49-F238E27FC236}">
                <a16:creationId xmlns:a16="http://schemas.microsoft.com/office/drawing/2014/main" id="{E5C45F24-760D-4806-80BF-4B954EEA03A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355299" y="4854606"/>
            <a:ext cx="2324100" cy="1341752"/>
          </a:xfrm>
          <a:prstGeom prst="rect">
            <a:avLst/>
          </a:prstGeom>
          <a:solidFill>
            <a:srgbClr val="DA291C"/>
          </a:solidFill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Co-brand and bid defense only: You may replace this box with a sponsor logo. Ensure the logo is on a white or transparent background and you have usage permission.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All other presentations, or without sponsor logo: Please delete this box.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39C359E7-88C6-42D4-9B64-F7D5FE9CDBC5}"/>
              </a:ext>
            </a:extLst>
          </p:cNvPr>
          <p:cNvGrpSpPr/>
          <p:nvPr/>
        </p:nvGrpSpPr>
        <p:grpSpPr>
          <a:xfrm>
            <a:off x="9941531" y="3804028"/>
            <a:ext cx="2250469" cy="2651308"/>
            <a:chOff x="9941531" y="3804028"/>
            <a:chExt cx="2250469" cy="2651308"/>
          </a:xfrm>
        </p:grpSpPr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C4384A34-21CA-42A4-8E46-1EEAC237500E}"/>
                </a:ext>
              </a:extLst>
            </p:cNvPr>
            <p:cNvSpPr/>
            <p:nvPr/>
          </p:nvSpPr>
          <p:spPr>
            <a:xfrm>
              <a:off x="10755844" y="5906186"/>
              <a:ext cx="1436156" cy="549150"/>
            </a:xfrm>
            <a:custGeom>
              <a:avLst/>
              <a:gdLst>
                <a:gd name="connsiteX0" fmla="*/ 274575 w 1436156"/>
                <a:gd name="connsiteY0" fmla="*/ 0 h 549150"/>
                <a:gd name="connsiteX1" fmla="*/ 276477 w 1436156"/>
                <a:gd name="connsiteY1" fmla="*/ 192 h 549150"/>
                <a:gd name="connsiteX2" fmla="*/ 276477 w 1436156"/>
                <a:gd name="connsiteY2" fmla="*/ 0 h 549150"/>
                <a:gd name="connsiteX3" fmla="*/ 1436156 w 1436156"/>
                <a:gd name="connsiteY3" fmla="*/ 0 h 549150"/>
                <a:gd name="connsiteX4" fmla="*/ 1436156 w 1436156"/>
                <a:gd name="connsiteY4" fmla="*/ 549150 h 549150"/>
                <a:gd name="connsiteX5" fmla="*/ 276477 w 1436156"/>
                <a:gd name="connsiteY5" fmla="*/ 549150 h 549150"/>
                <a:gd name="connsiteX6" fmla="*/ 276477 w 1436156"/>
                <a:gd name="connsiteY6" fmla="*/ 548959 h 549150"/>
                <a:gd name="connsiteX7" fmla="*/ 274575 w 1436156"/>
                <a:gd name="connsiteY7" fmla="*/ 549150 h 549150"/>
                <a:gd name="connsiteX8" fmla="*/ 0 w 1436156"/>
                <a:gd name="connsiteY8" fmla="*/ 274575 h 549150"/>
                <a:gd name="connsiteX9" fmla="*/ 274575 w 1436156"/>
                <a:gd name="connsiteY9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36156" h="549150">
                  <a:moveTo>
                    <a:pt x="274575" y="0"/>
                  </a:moveTo>
                  <a:lnTo>
                    <a:pt x="276477" y="192"/>
                  </a:lnTo>
                  <a:lnTo>
                    <a:pt x="276477" y="0"/>
                  </a:lnTo>
                  <a:lnTo>
                    <a:pt x="1436156" y="0"/>
                  </a:lnTo>
                  <a:lnTo>
                    <a:pt x="1436156" y="549150"/>
                  </a:lnTo>
                  <a:lnTo>
                    <a:pt x="276477" y="549150"/>
                  </a:lnTo>
                  <a:lnTo>
                    <a:pt x="276477" y="548959"/>
                  </a:lnTo>
                  <a:lnTo>
                    <a:pt x="274575" y="549150"/>
                  </a:lnTo>
                  <a:cubicBezTo>
                    <a:pt x="122932" y="549150"/>
                    <a:pt x="0" y="426219"/>
                    <a:pt x="0" y="274575"/>
                  </a:cubicBezTo>
                  <a:cubicBezTo>
                    <a:pt x="0" y="122932"/>
                    <a:pt x="122932" y="0"/>
                    <a:pt x="2745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l"/>
              <a:endParaRPr lang="en-US" sz="1600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80C482A3-7472-489E-8622-A62D97CBD17C}"/>
                </a:ext>
              </a:extLst>
            </p:cNvPr>
            <p:cNvSpPr/>
            <p:nvPr/>
          </p:nvSpPr>
          <p:spPr>
            <a:xfrm>
              <a:off x="10356354" y="3804028"/>
              <a:ext cx="1835646" cy="549150"/>
            </a:xfrm>
            <a:custGeom>
              <a:avLst/>
              <a:gdLst>
                <a:gd name="connsiteX0" fmla="*/ 274073 w 1835646"/>
                <a:gd name="connsiteY0" fmla="*/ 0 h 549150"/>
                <a:gd name="connsiteX1" fmla="*/ 278104 w 1835646"/>
                <a:gd name="connsiteY1" fmla="*/ 407 h 549150"/>
                <a:gd name="connsiteX2" fmla="*/ 278104 w 1835646"/>
                <a:gd name="connsiteY2" fmla="*/ 0 h 549150"/>
                <a:gd name="connsiteX3" fmla="*/ 1835646 w 1835646"/>
                <a:gd name="connsiteY3" fmla="*/ 0 h 549150"/>
                <a:gd name="connsiteX4" fmla="*/ 1835646 w 1835646"/>
                <a:gd name="connsiteY4" fmla="*/ 549150 h 549150"/>
                <a:gd name="connsiteX5" fmla="*/ 278104 w 1835646"/>
                <a:gd name="connsiteY5" fmla="*/ 549150 h 549150"/>
                <a:gd name="connsiteX6" fmla="*/ 278104 w 1835646"/>
                <a:gd name="connsiteY6" fmla="*/ 547742 h 549150"/>
                <a:gd name="connsiteX7" fmla="*/ 274073 w 1835646"/>
                <a:gd name="connsiteY7" fmla="*/ 548148 h 549150"/>
                <a:gd name="connsiteX8" fmla="*/ 0 w 1835646"/>
                <a:gd name="connsiteY8" fmla="*/ 274074 h 549150"/>
                <a:gd name="connsiteX9" fmla="*/ 274073 w 1835646"/>
                <a:gd name="connsiteY9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35646" h="549150">
                  <a:moveTo>
                    <a:pt x="274073" y="0"/>
                  </a:moveTo>
                  <a:lnTo>
                    <a:pt x="278104" y="407"/>
                  </a:lnTo>
                  <a:lnTo>
                    <a:pt x="278104" y="0"/>
                  </a:lnTo>
                  <a:lnTo>
                    <a:pt x="1835646" y="0"/>
                  </a:lnTo>
                  <a:lnTo>
                    <a:pt x="1835646" y="549150"/>
                  </a:lnTo>
                  <a:lnTo>
                    <a:pt x="278104" y="549150"/>
                  </a:lnTo>
                  <a:lnTo>
                    <a:pt x="278104" y="547742"/>
                  </a:lnTo>
                  <a:lnTo>
                    <a:pt x="274073" y="548148"/>
                  </a:lnTo>
                  <a:cubicBezTo>
                    <a:pt x="122707" y="548148"/>
                    <a:pt x="0" y="425441"/>
                    <a:pt x="0" y="274074"/>
                  </a:cubicBezTo>
                  <a:cubicBezTo>
                    <a:pt x="0" y="122707"/>
                    <a:pt x="122707" y="0"/>
                    <a:pt x="2740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l"/>
              <a:endParaRPr lang="en-US" sz="1600" dirty="0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14C68CD5-1D99-4C2F-8258-B69F780AC527}"/>
                </a:ext>
              </a:extLst>
            </p:cNvPr>
            <p:cNvSpPr/>
            <p:nvPr/>
          </p:nvSpPr>
          <p:spPr>
            <a:xfrm>
              <a:off x="9941531" y="4854606"/>
              <a:ext cx="2250469" cy="549150"/>
            </a:xfrm>
            <a:custGeom>
              <a:avLst/>
              <a:gdLst>
                <a:gd name="connsiteX0" fmla="*/ 299044 w 2250469"/>
                <a:gd name="connsiteY0" fmla="*/ 0 h 549150"/>
                <a:gd name="connsiteX1" fmla="*/ 300889 w 2250469"/>
                <a:gd name="connsiteY1" fmla="*/ 171 h 549150"/>
                <a:gd name="connsiteX2" fmla="*/ 300889 w 2250469"/>
                <a:gd name="connsiteY2" fmla="*/ 0 h 549150"/>
                <a:gd name="connsiteX3" fmla="*/ 2250469 w 2250469"/>
                <a:gd name="connsiteY3" fmla="*/ 0 h 549150"/>
                <a:gd name="connsiteX4" fmla="*/ 2250469 w 2250469"/>
                <a:gd name="connsiteY4" fmla="*/ 549150 h 549150"/>
                <a:gd name="connsiteX5" fmla="*/ 300889 w 2250469"/>
                <a:gd name="connsiteY5" fmla="*/ 549150 h 549150"/>
                <a:gd name="connsiteX6" fmla="*/ 300889 w 2250469"/>
                <a:gd name="connsiteY6" fmla="*/ 548980 h 549150"/>
                <a:gd name="connsiteX7" fmla="*/ 299044 w 2250469"/>
                <a:gd name="connsiteY7" fmla="*/ 549150 h 549150"/>
                <a:gd name="connsiteX8" fmla="*/ 0 w 2250469"/>
                <a:gd name="connsiteY8" fmla="*/ 274575 h 549150"/>
                <a:gd name="connsiteX9" fmla="*/ 299044 w 2250469"/>
                <a:gd name="connsiteY9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50469" h="549150">
                  <a:moveTo>
                    <a:pt x="299044" y="0"/>
                  </a:moveTo>
                  <a:lnTo>
                    <a:pt x="300889" y="171"/>
                  </a:lnTo>
                  <a:lnTo>
                    <a:pt x="300889" y="0"/>
                  </a:lnTo>
                  <a:lnTo>
                    <a:pt x="2250469" y="0"/>
                  </a:lnTo>
                  <a:lnTo>
                    <a:pt x="2250469" y="549150"/>
                  </a:lnTo>
                  <a:lnTo>
                    <a:pt x="300889" y="549150"/>
                  </a:lnTo>
                  <a:lnTo>
                    <a:pt x="300889" y="548980"/>
                  </a:lnTo>
                  <a:lnTo>
                    <a:pt x="299044" y="549150"/>
                  </a:lnTo>
                  <a:cubicBezTo>
                    <a:pt x="133887" y="549150"/>
                    <a:pt x="0" y="426219"/>
                    <a:pt x="0" y="274575"/>
                  </a:cubicBezTo>
                  <a:cubicBezTo>
                    <a:pt x="0" y="122932"/>
                    <a:pt x="133887" y="0"/>
                    <a:pt x="2990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 dirty="0" err="1"/>
            </a:p>
          </p:txBody>
        </p:sp>
      </p:grpSp>
      <p:pic>
        <p:nvPicPr>
          <p:cNvPr id="19" name="Graphic 18">
            <a:extLst>
              <a:ext uri="{FF2B5EF4-FFF2-40B4-BE49-F238E27FC236}">
                <a16:creationId xmlns:a16="http://schemas.microsoft.com/office/drawing/2014/main" id="{EFFBAF58-7775-B441-95B2-60BAEE6306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99917" y="735457"/>
            <a:ext cx="22479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807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4694" y="1286359"/>
            <a:ext cx="11338560" cy="4994125"/>
          </a:xfrm>
          <a:prstGeom prst="rect">
            <a:avLst/>
          </a:prstGeo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6576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Arial 16pt bullet level 1</a:t>
            </a:r>
          </a:p>
          <a:p>
            <a:pPr lvl="1"/>
            <a:r>
              <a:rPr lang="en-US" dirty="0"/>
              <a:t>Arial 16pt bullet level 2</a:t>
            </a:r>
          </a:p>
          <a:p>
            <a:pPr lvl="2"/>
            <a:r>
              <a:rPr lang="en-US" dirty="0"/>
              <a:t>Arial 16pt bullet level 3</a:t>
            </a:r>
          </a:p>
          <a:p>
            <a:pPr lvl="3"/>
            <a:r>
              <a:rPr lang="en-US" dirty="0"/>
              <a:t>Arial 16pt bullet level 4</a:t>
            </a:r>
          </a:p>
          <a:p>
            <a:pPr lvl="4"/>
            <a:r>
              <a:rPr lang="en-US" dirty="0"/>
              <a:t>Arial 16pt bullet level 5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384694" y="294468"/>
            <a:ext cx="11338560" cy="768263"/>
          </a:xfrm>
          <a:prstGeom prst="rect">
            <a:avLst/>
          </a:prstGeom>
        </p:spPr>
        <p:txBody>
          <a:bodyPr anchor="b" anchorCtr="0"/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Headlines are 28pt Arial Bold sentence case</a:t>
            </a:r>
          </a:p>
        </p:txBody>
      </p:sp>
      <p:sp>
        <p:nvSpPr>
          <p:cNvPr id="54" name="Footer Placeholder 4">
            <a:extLst>
              <a:ext uri="{FF2B5EF4-FFF2-40B4-BE49-F238E27FC236}">
                <a16:creationId xmlns:a16="http://schemas.microsoft.com/office/drawing/2014/main" id="{7088911A-0046-5847-8D5E-667B718ECD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84694" y="6387858"/>
            <a:ext cx="9285484" cy="338087"/>
          </a:xfrm>
          <a:prstGeom prst="rect">
            <a:avLst/>
          </a:prstGeom>
          <a:noFill/>
        </p:spPr>
        <p:txBody>
          <a:bodyPr vert="horz" lIns="91440" tIns="45720" rIns="91440" bIns="45720" rtlCol="0" anchor="b" anchorCtr="0"/>
          <a:lstStyle>
            <a:lvl1pPr algn="l">
              <a:defRPr sz="8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0" name="Slide Number Placeholder 5">
            <a:extLst>
              <a:ext uri="{FF2B5EF4-FFF2-40B4-BE49-F238E27FC236}">
                <a16:creationId xmlns:a16="http://schemas.microsoft.com/office/drawing/2014/main" id="{FCFC63C0-5262-4767-9F93-DEDAECE24DB7}"/>
              </a:ext>
            </a:extLst>
          </p:cNvPr>
          <p:cNvSpPr txBox="1">
            <a:spLocks/>
          </p:cNvSpPr>
          <p:nvPr/>
        </p:nvSpPr>
        <p:spPr bwMode="white">
          <a:xfrm>
            <a:off x="11723254" y="6544746"/>
            <a:ext cx="3530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rgbClr val="959CA0"/>
                </a:solidFill>
              </a:rPr>
              <a:t>‹#›</a:t>
            </a:fld>
            <a:endParaRPr lang="en-US" sz="800" b="0" dirty="0">
              <a:solidFill>
                <a:srgbClr val="959CA0"/>
              </a:solidFill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DB41C48F-5C1D-DE41-93AD-B4E269C3B3A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6299" y="6535995"/>
            <a:ext cx="1143000" cy="21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096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_Subhead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Content Placeholder 2">
            <a:extLst>
              <a:ext uri="{FF2B5EF4-FFF2-40B4-BE49-F238E27FC236}">
                <a16:creationId xmlns:a16="http://schemas.microsoft.com/office/drawing/2014/main" id="{098016E9-779F-F844-B7C6-670D5E2ED4DC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384694" y="1702630"/>
            <a:ext cx="11338560" cy="4577854"/>
          </a:xfrm>
          <a:prstGeom prst="rect">
            <a:avLst/>
          </a:prstGeo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6576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Arial 16pt bullet level 1</a:t>
            </a:r>
          </a:p>
          <a:p>
            <a:pPr lvl="1"/>
            <a:r>
              <a:rPr lang="en-US" dirty="0"/>
              <a:t>Arial 16pt bullet level 2</a:t>
            </a:r>
          </a:p>
          <a:p>
            <a:pPr lvl="2"/>
            <a:r>
              <a:rPr lang="en-US" dirty="0"/>
              <a:t>Arial 16pt bullet level 3</a:t>
            </a:r>
          </a:p>
          <a:p>
            <a:pPr lvl="3"/>
            <a:r>
              <a:rPr lang="en-US" dirty="0"/>
              <a:t>Arial 16pt bullet level 4</a:t>
            </a:r>
          </a:p>
          <a:p>
            <a:pPr lvl="4"/>
            <a:r>
              <a:rPr lang="en-US" dirty="0"/>
              <a:t>Arial 16pt bullet level 5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384694" y="1081826"/>
            <a:ext cx="11338560" cy="40233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000" i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Subheads are 20pt Arial Italic sentence case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4694" y="294468"/>
            <a:ext cx="11338560" cy="768263"/>
          </a:xfrm>
          <a:prstGeom prst="rect">
            <a:avLst/>
          </a:prstGeom>
        </p:spPr>
        <p:txBody>
          <a:bodyPr anchor="b" anchorCtr="0"/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Headlines are 28pt Arial Bold sentence case</a:t>
            </a:r>
          </a:p>
        </p:txBody>
      </p:sp>
      <p:sp>
        <p:nvSpPr>
          <p:cNvPr id="56" name="Footer Placeholder 4">
            <a:extLst>
              <a:ext uri="{FF2B5EF4-FFF2-40B4-BE49-F238E27FC236}">
                <a16:creationId xmlns:a16="http://schemas.microsoft.com/office/drawing/2014/main" id="{4C2A7798-04D8-114F-865E-17D9C5B73E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84694" y="6387858"/>
            <a:ext cx="9285484" cy="338087"/>
          </a:xfrm>
          <a:prstGeom prst="rect">
            <a:avLst/>
          </a:prstGeom>
          <a:noFill/>
        </p:spPr>
        <p:txBody>
          <a:bodyPr vert="horz" lIns="91440" tIns="45720" rIns="91440" bIns="45720" rtlCol="0" anchor="b" anchorCtr="0"/>
          <a:lstStyle>
            <a:lvl1pPr algn="l">
              <a:defRPr sz="8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1" name="Slide Number Placeholder 5">
            <a:extLst>
              <a:ext uri="{FF2B5EF4-FFF2-40B4-BE49-F238E27FC236}">
                <a16:creationId xmlns:a16="http://schemas.microsoft.com/office/drawing/2014/main" id="{780491F4-CBE5-420D-B41C-DA1186C29721}"/>
              </a:ext>
            </a:extLst>
          </p:cNvPr>
          <p:cNvSpPr txBox="1">
            <a:spLocks/>
          </p:cNvSpPr>
          <p:nvPr/>
        </p:nvSpPr>
        <p:spPr bwMode="white">
          <a:xfrm>
            <a:off x="11723254" y="6544746"/>
            <a:ext cx="3530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rgbClr val="959CA0"/>
                </a:solidFill>
              </a:rPr>
              <a:t>‹#›</a:t>
            </a:fld>
            <a:endParaRPr lang="en-US" sz="800" b="0" dirty="0">
              <a:solidFill>
                <a:srgbClr val="959CA0"/>
              </a:solidFill>
            </a:endParaRP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C127A24E-C6A6-B348-9405-8C826F52F91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6299" y="6535995"/>
            <a:ext cx="1143000" cy="21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012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_Callout Opt1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phic 16">
            <a:extLst>
              <a:ext uri="{FF2B5EF4-FFF2-40B4-BE49-F238E27FC236}">
                <a16:creationId xmlns:a16="http://schemas.microsoft.com/office/drawing/2014/main" id="{B39BD980-859A-ED43-B5E0-B78C35812A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6299" y="6535995"/>
            <a:ext cx="1143000" cy="21590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531A8FC-B139-A448-96B7-DB54D8693F95}"/>
              </a:ext>
            </a:extLst>
          </p:cNvPr>
          <p:cNvCxnSpPr>
            <a:cxnSpLocks/>
          </p:cNvCxnSpPr>
          <p:nvPr/>
        </p:nvCxnSpPr>
        <p:spPr>
          <a:xfrm>
            <a:off x="8132063" y="1784927"/>
            <a:ext cx="4148329" cy="0"/>
          </a:xfrm>
          <a:prstGeom prst="line">
            <a:avLst/>
          </a:prstGeom>
          <a:ln w="25400" cap="rnd">
            <a:solidFill>
              <a:schemeClr val="accent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Content Placeholder 2">
            <a:extLst>
              <a:ext uri="{FF2B5EF4-FFF2-40B4-BE49-F238E27FC236}">
                <a16:creationId xmlns:a16="http://schemas.microsoft.com/office/drawing/2014/main" id="{D88AF363-7A35-104E-9A0A-BC860A4A42C8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384694" y="1702626"/>
            <a:ext cx="7492481" cy="4577849"/>
          </a:xfrm>
          <a:prstGeom prst="rect">
            <a:avLst/>
          </a:prstGeo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6576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Arial 16pt bullet level 1</a:t>
            </a:r>
          </a:p>
          <a:p>
            <a:pPr lvl="1"/>
            <a:r>
              <a:rPr lang="en-US" dirty="0"/>
              <a:t>Arial 16pt bullet level 2</a:t>
            </a:r>
          </a:p>
          <a:p>
            <a:pPr lvl="2"/>
            <a:r>
              <a:rPr lang="en-US" dirty="0"/>
              <a:t>Arial 16pt bullet level 3</a:t>
            </a:r>
          </a:p>
          <a:p>
            <a:pPr lvl="3"/>
            <a:r>
              <a:rPr lang="en-US" dirty="0"/>
              <a:t>Arial 16pt bullet level 4</a:t>
            </a:r>
          </a:p>
          <a:p>
            <a:pPr lvl="4"/>
            <a:r>
              <a:rPr lang="en-US" dirty="0"/>
              <a:t>Arial 16pt bullet level 5</a:t>
            </a:r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8132063" y="1876358"/>
            <a:ext cx="3764662" cy="4404117"/>
          </a:xfrm>
          <a:prstGeom prst="rect">
            <a:avLst/>
          </a:prstGeom>
        </p:spPr>
        <p:txBody>
          <a:bodyPr wrap="square" anchor="t" anchorCtr="0">
            <a:noAutofit/>
          </a:bodyPr>
          <a:lstStyle>
            <a:lvl1pPr marL="0" marR="0" indent="0" algn="l" defTabSz="1219170" rtl="0" eaLnBrk="0" fontAlgn="base" latinLnBrk="0" hangingPunct="0">
              <a:lnSpc>
                <a:spcPct val="125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000" b="1" i="0" baseline="0">
                <a:solidFill>
                  <a:schemeClr val="accent2"/>
                </a:solidFill>
                <a:latin typeface="+mj-lt"/>
              </a:defRPr>
            </a:lvl1pPr>
            <a:lvl2pPr marL="230188" indent="-119063">
              <a:lnSpc>
                <a:spcPct val="100000"/>
              </a:lnSpc>
              <a:buFont typeface="Arial"/>
              <a:buChar char="•"/>
              <a:defRPr sz="1200" b="0" i="0" baseline="0">
                <a:solidFill>
                  <a:schemeClr val="accent1"/>
                </a:solidFill>
                <a:latin typeface="+mj-lt"/>
                <a:cs typeface="Arial"/>
              </a:defRPr>
            </a:lvl2pPr>
            <a:lvl3pPr marL="609585" indent="-228594">
              <a:lnSpc>
                <a:spcPct val="100000"/>
              </a:lnSpc>
              <a:buFont typeface="Arial" pitchFamily="34" charset="0"/>
              <a:buChar char="•"/>
              <a:defRPr sz="1200" b="0" i="0">
                <a:solidFill>
                  <a:schemeClr val="bg1"/>
                </a:solidFill>
                <a:latin typeface="+mj-lt"/>
                <a:cs typeface="Arial"/>
              </a:defRPr>
            </a:lvl3pPr>
            <a:lvl4pPr>
              <a:defRPr sz="2133" b="0" i="0">
                <a:latin typeface="Georgia" pitchFamily="18" charset="0"/>
              </a:defRPr>
            </a:lvl4pPr>
          </a:lstStyle>
          <a:p>
            <a:pPr lvl="0"/>
            <a:r>
              <a:rPr lang="en-US" noProof="0" dirty="0"/>
              <a:t>Callouts are 20pt Arial Bold sentence case lorem ipsum dolor sit </a:t>
            </a:r>
            <a:r>
              <a:rPr lang="en-US" noProof="0" dirty="0" err="1"/>
              <a:t>amet</a:t>
            </a:r>
            <a:r>
              <a:rPr lang="en-US" noProof="0" dirty="0"/>
              <a:t>, </a:t>
            </a:r>
            <a:r>
              <a:rPr lang="en-US" noProof="0" dirty="0" err="1"/>
              <a:t>consec</a:t>
            </a:r>
            <a:r>
              <a:rPr lang="en-US" noProof="0" dirty="0"/>
              <a:t> </a:t>
            </a:r>
            <a:r>
              <a:rPr lang="en-US" noProof="0" dirty="0" err="1"/>
              <a:t>tetuer</a:t>
            </a:r>
            <a:r>
              <a:rPr lang="en-US" noProof="0" dirty="0"/>
              <a:t> </a:t>
            </a:r>
            <a:r>
              <a:rPr lang="en-US" noProof="0" dirty="0" err="1"/>
              <a:t>adipiscing</a:t>
            </a:r>
            <a:r>
              <a:rPr lang="en-US" noProof="0" dirty="0"/>
              <a:t> </a:t>
            </a:r>
            <a:r>
              <a:rPr lang="en-US" noProof="0" dirty="0" err="1"/>
              <a:t>elit</a:t>
            </a:r>
            <a:r>
              <a:rPr lang="en-US" noProof="0" dirty="0"/>
              <a:t>, </a:t>
            </a:r>
            <a:r>
              <a:rPr lang="en-US" noProof="0" dirty="0" err="1"/>
              <a:t>sed</a:t>
            </a:r>
            <a:r>
              <a:rPr lang="en-US" noProof="0" dirty="0"/>
              <a:t> </a:t>
            </a:r>
            <a:r>
              <a:rPr lang="en-US" noProof="0" dirty="0" err="1"/>
              <a:t>diam</a:t>
            </a:r>
            <a:r>
              <a:rPr lang="en-US" noProof="0" dirty="0"/>
              <a:t> </a:t>
            </a:r>
            <a:r>
              <a:rPr lang="en-US" noProof="0" dirty="0" err="1"/>
              <a:t>nonummy</a:t>
            </a:r>
            <a:r>
              <a:rPr lang="en-US" noProof="0" dirty="0"/>
              <a:t> </a:t>
            </a:r>
            <a:r>
              <a:rPr lang="en-US" noProof="0" dirty="0" err="1"/>
              <a:t>nibh</a:t>
            </a:r>
            <a:r>
              <a:rPr lang="en-US" noProof="0" dirty="0"/>
              <a:t> </a:t>
            </a:r>
            <a:r>
              <a:rPr lang="en-US" noProof="0" dirty="0" err="1"/>
              <a:t>euismod</a:t>
            </a:r>
            <a:r>
              <a:rPr lang="en-US" noProof="0" dirty="0"/>
              <a:t> </a:t>
            </a:r>
            <a:r>
              <a:rPr lang="en-US" noProof="0" dirty="0" err="1"/>
              <a:t>tincidunt</a:t>
            </a:r>
            <a:r>
              <a:rPr lang="en-US" noProof="0" dirty="0"/>
              <a:t> </a:t>
            </a:r>
            <a:r>
              <a:rPr lang="en-US" noProof="0" dirty="0" err="1"/>
              <a:t>ut</a:t>
            </a:r>
            <a:r>
              <a:rPr lang="en-US" noProof="0" dirty="0"/>
              <a:t> </a:t>
            </a:r>
            <a:r>
              <a:rPr lang="en-US" noProof="0" dirty="0" err="1"/>
              <a:t>laoreet</a:t>
            </a:r>
            <a:r>
              <a:rPr lang="en-US" noProof="0" dirty="0"/>
              <a:t> dolore magna </a:t>
            </a:r>
            <a:r>
              <a:rPr lang="en-US" noProof="0" dirty="0" err="1"/>
              <a:t>aliquam</a:t>
            </a:r>
            <a:r>
              <a:rPr lang="en-US" noProof="0" dirty="0"/>
              <a:t> </a:t>
            </a:r>
            <a:r>
              <a:rPr lang="en-US" noProof="0" dirty="0" err="1"/>
              <a:t>erat</a:t>
            </a:r>
            <a:r>
              <a:rPr lang="en-US" noProof="0" dirty="0"/>
              <a:t> </a:t>
            </a:r>
            <a:r>
              <a:rPr lang="en-US" noProof="0" dirty="0" err="1"/>
              <a:t>volutpat</a:t>
            </a:r>
            <a:r>
              <a:rPr lang="en-US" noProof="0" dirty="0"/>
              <a:t>. 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384694" y="1081826"/>
            <a:ext cx="11338560" cy="402336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>
              <a:spcBef>
                <a:spcPts val="0"/>
              </a:spcBef>
              <a:buNone/>
              <a:defRPr sz="2000" i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Subheads are 20pt Arial Italic sentence case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384694" y="294468"/>
            <a:ext cx="11338560" cy="768263"/>
          </a:xfrm>
          <a:prstGeom prst="rect">
            <a:avLst/>
          </a:prstGeom>
        </p:spPr>
        <p:txBody>
          <a:bodyPr wrap="square" anchor="b" anchorCtr="0">
            <a:noAutofit/>
          </a:bodyPr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Headlines are 28pt Arial Bold sentence case</a:t>
            </a:r>
          </a:p>
        </p:txBody>
      </p:sp>
      <p:sp>
        <p:nvSpPr>
          <p:cNvPr id="60" name="Footer Placeholder 4">
            <a:extLst>
              <a:ext uri="{FF2B5EF4-FFF2-40B4-BE49-F238E27FC236}">
                <a16:creationId xmlns:a16="http://schemas.microsoft.com/office/drawing/2014/main" id="{02449CD6-629F-D647-95E7-AF3F9E15C4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84694" y="6387858"/>
            <a:ext cx="9285484" cy="338087"/>
          </a:xfrm>
          <a:prstGeom prst="rect">
            <a:avLst/>
          </a:prstGeom>
          <a:noFill/>
        </p:spPr>
        <p:txBody>
          <a:bodyPr vert="horz" lIns="91440" tIns="45720" rIns="91440" bIns="45720" rtlCol="0" anchor="b" anchorCtr="0"/>
          <a:lstStyle>
            <a:lvl1pPr algn="l">
              <a:defRPr sz="8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3" name="Slide Number Placeholder 5">
            <a:extLst>
              <a:ext uri="{FF2B5EF4-FFF2-40B4-BE49-F238E27FC236}">
                <a16:creationId xmlns:a16="http://schemas.microsoft.com/office/drawing/2014/main" id="{241A4459-0EB4-4688-8572-06BA95F5D702}"/>
              </a:ext>
            </a:extLst>
          </p:cNvPr>
          <p:cNvSpPr txBox="1">
            <a:spLocks/>
          </p:cNvSpPr>
          <p:nvPr/>
        </p:nvSpPr>
        <p:spPr bwMode="white">
          <a:xfrm>
            <a:off x="11723254" y="6544746"/>
            <a:ext cx="3530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rgbClr val="959CA0"/>
                </a:solidFill>
              </a:rPr>
              <a:t>‹#›</a:t>
            </a:fld>
            <a:endParaRPr lang="en-US" sz="800" b="0" dirty="0">
              <a:solidFill>
                <a:srgbClr val="959C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451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_Callout Opt2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Content Placeholder 2">
            <a:extLst>
              <a:ext uri="{FF2B5EF4-FFF2-40B4-BE49-F238E27FC236}">
                <a16:creationId xmlns:a16="http://schemas.microsoft.com/office/drawing/2014/main" id="{D88AF363-7A35-104E-9A0A-BC860A4A42C8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384694" y="1702626"/>
            <a:ext cx="7492481" cy="4577845"/>
          </a:xfrm>
          <a:prstGeom prst="rect">
            <a:avLst/>
          </a:prstGeo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6576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Arial 16pt bullet level 1</a:t>
            </a:r>
          </a:p>
          <a:p>
            <a:pPr lvl="1"/>
            <a:r>
              <a:rPr lang="en-US" dirty="0"/>
              <a:t>Arial 16pt bullet level 2</a:t>
            </a:r>
          </a:p>
          <a:p>
            <a:pPr lvl="2"/>
            <a:r>
              <a:rPr lang="en-US" dirty="0"/>
              <a:t>Arial 16pt bullet level 3</a:t>
            </a:r>
          </a:p>
          <a:p>
            <a:pPr lvl="3"/>
            <a:r>
              <a:rPr lang="en-US" dirty="0"/>
              <a:t>Arial 16pt bullet level 4</a:t>
            </a:r>
          </a:p>
          <a:p>
            <a:pPr lvl="4"/>
            <a:r>
              <a:rPr lang="en-US" dirty="0"/>
              <a:t>Arial 16pt bullet level 5</a:t>
            </a:r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8132063" y="1876358"/>
            <a:ext cx="3764662" cy="4404112"/>
          </a:xfrm>
          <a:prstGeom prst="rect">
            <a:avLst/>
          </a:prstGeom>
        </p:spPr>
        <p:txBody>
          <a:bodyPr wrap="square" anchor="t" anchorCtr="0">
            <a:noAutofit/>
          </a:bodyPr>
          <a:lstStyle>
            <a:lvl1pPr marL="0" marR="0" indent="0" algn="l" defTabSz="1219170" rtl="0" eaLnBrk="0" fontAlgn="base" latinLnBrk="0" hangingPunct="0">
              <a:lnSpc>
                <a:spcPct val="125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000" b="1" i="0" baseline="0">
                <a:solidFill>
                  <a:schemeClr val="accent1"/>
                </a:solidFill>
                <a:latin typeface="+mj-lt"/>
              </a:defRPr>
            </a:lvl1pPr>
            <a:lvl2pPr marL="230188" indent="-119063">
              <a:lnSpc>
                <a:spcPct val="100000"/>
              </a:lnSpc>
              <a:buFont typeface="Arial"/>
              <a:buChar char="•"/>
              <a:defRPr sz="1200" b="0" i="0" baseline="0">
                <a:solidFill>
                  <a:schemeClr val="accent1"/>
                </a:solidFill>
                <a:latin typeface="+mj-lt"/>
                <a:cs typeface="Arial"/>
              </a:defRPr>
            </a:lvl2pPr>
            <a:lvl3pPr marL="609585" indent="-228594">
              <a:lnSpc>
                <a:spcPct val="100000"/>
              </a:lnSpc>
              <a:buFont typeface="Arial" pitchFamily="34" charset="0"/>
              <a:buChar char="•"/>
              <a:defRPr sz="1200" b="0" i="0">
                <a:solidFill>
                  <a:schemeClr val="bg1"/>
                </a:solidFill>
                <a:latin typeface="+mj-lt"/>
                <a:cs typeface="Arial"/>
              </a:defRPr>
            </a:lvl3pPr>
            <a:lvl4pPr>
              <a:defRPr sz="2133" b="0" i="0">
                <a:latin typeface="Georgia" pitchFamily="18" charset="0"/>
              </a:defRPr>
            </a:lvl4pPr>
          </a:lstStyle>
          <a:p>
            <a:pPr lvl="0"/>
            <a:r>
              <a:rPr lang="en-US" noProof="0" dirty="0"/>
              <a:t>Callouts are 20pt Arial Bold sentence case lorem ipsum dolor sit </a:t>
            </a:r>
            <a:r>
              <a:rPr lang="en-US" noProof="0" dirty="0" err="1"/>
              <a:t>amet</a:t>
            </a:r>
            <a:r>
              <a:rPr lang="en-US" noProof="0" dirty="0"/>
              <a:t>, </a:t>
            </a:r>
            <a:r>
              <a:rPr lang="en-US" noProof="0" dirty="0" err="1"/>
              <a:t>consec</a:t>
            </a:r>
            <a:r>
              <a:rPr lang="en-US" noProof="0" dirty="0"/>
              <a:t> </a:t>
            </a:r>
            <a:r>
              <a:rPr lang="en-US" noProof="0" dirty="0" err="1"/>
              <a:t>tetuer</a:t>
            </a:r>
            <a:r>
              <a:rPr lang="en-US" noProof="0" dirty="0"/>
              <a:t> </a:t>
            </a:r>
            <a:r>
              <a:rPr lang="en-US" noProof="0" dirty="0" err="1"/>
              <a:t>adipiscing</a:t>
            </a:r>
            <a:r>
              <a:rPr lang="en-US" noProof="0" dirty="0"/>
              <a:t> </a:t>
            </a:r>
            <a:r>
              <a:rPr lang="en-US" noProof="0" dirty="0" err="1"/>
              <a:t>elit</a:t>
            </a:r>
            <a:r>
              <a:rPr lang="en-US" noProof="0" dirty="0"/>
              <a:t>, </a:t>
            </a:r>
            <a:r>
              <a:rPr lang="en-US" noProof="0" dirty="0" err="1"/>
              <a:t>sed</a:t>
            </a:r>
            <a:r>
              <a:rPr lang="en-US" noProof="0" dirty="0"/>
              <a:t> </a:t>
            </a:r>
            <a:r>
              <a:rPr lang="en-US" noProof="0" dirty="0" err="1"/>
              <a:t>diam</a:t>
            </a:r>
            <a:r>
              <a:rPr lang="en-US" noProof="0" dirty="0"/>
              <a:t> </a:t>
            </a:r>
            <a:r>
              <a:rPr lang="en-US" noProof="0" dirty="0" err="1"/>
              <a:t>nonummy</a:t>
            </a:r>
            <a:r>
              <a:rPr lang="en-US" noProof="0" dirty="0"/>
              <a:t> </a:t>
            </a:r>
            <a:r>
              <a:rPr lang="en-US" noProof="0" dirty="0" err="1"/>
              <a:t>nibh</a:t>
            </a:r>
            <a:r>
              <a:rPr lang="en-US" noProof="0" dirty="0"/>
              <a:t> </a:t>
            </a:r>
            <a:r>
              <a:rPr lang="en-US" noProof="0" dirty="0" err="1"/>
              <a:t>euismod</a:t>
            </a:r>
            <a:r>
              <a:rPr lang="en-US" noProof="0" dirty="0"/>
              <a:t> </a:t>
            </a:r>
            <a:r>
              <a:rPr lang="en-US" noProof="0" dirty="0" err="1"/>
              <a:t>tincidunt</a:t>
            </a:r>
            <a:r>
              <a:rPr lang="en-US" noProof="0" dirty="0"/>
              <a:t> </a:t>
            </a:r>
            <a:r>
              <a:rPr lang="en-US" noProof="0" dirty="0" err="1"/>
              <a:t>ut</a:t>
            </a:r>
            <a:r>
              <a:rPr lang="en-US" noProof="0" dirty="0"/>
              <a:t> </a:t>
            </a:r>
            <a:r>
              <a:rPr lang="en-US" noProof="0" dirty="0" err="1"/>
              <a:t>laoreet</a:t>
            </a:r>
            <a:r>
              <a:rPr lang="en-US" noProof="0" dirty="0"/>
              <a:t> dolore magna </a:t>
            </a:r>
            <a:r>
              <a:rPr lang="en-US" noProof="0" dirty="0" err="1"/>
              <a:t>aliquam</a:t>
            </a:r>
            <a:r>
              <a:rPr lang="en-US" noProof="0" dirty="0"/>
              <a:t> </a:t>
            </a:r>
            <a:r>
              <a:rPr lang="en-US" noProof="0" dirty="0" err="1"/>
              <a:t>erat</a:t>
            </a:r>
            <a:r>
              <a:rPr lang="en-US" noProof="0" dirty="0"/>
              <a:t> </a:t>
            </a:r>
            <a:r>
              <a:rPr lang="en-US" noProof="0" dirty="0" err="1"/>
              <a:t>volutpat</a:t>
            </a:r>
            <a:r>
              <a:rPr lang="en-US" noProof="0" dirty="0"/>
              <a:t>. 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384694" y="1081826"/>
            <a:ext cx="11338560" cy="402336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>
              <a:spcBef>
                <a:spcPts val="0"/>
              </a:spcBef>
              <a:buNone/>
              <a:defRPr sz="2000" i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Subheads are 20pt Arial Italic sentence case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384694" y="294468"/>
            <a:ext cx="11338560" cy="768263"/>
          </a:xfrm>
          <a:prstGeom prst="rect">
            <a:avLst/>
          </a:prstGeom>
        </p:spPr>
        <p:txBody>
          <a:bodyPr wrap="square" anchor="b" anchorCtr="0">
            <a:noAutofit/>
          </a:bodyPr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Headlines are 28pt Arial Bold sentence case</a:t>
            </a:r>
          </a:p>
        </p:txBody>
      </p:sp>
      <p:sp>
        <p:nvSpPr>
          <p:cNvPr id="60" name="Footer Placeholder 4">
            <a:extLst>
              <a:ext uri="{FF2B5EF4-FFF2-40B4-BE49-F238E27FC236}">
                <a16:creationId xmlns:a16="http://schemas.microsoft.com/office/drawing/2014/main" id="{02449CD6-629F-D647-95E7-AF3F9E15C4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84694" y="6387858"/>
            <a:ext cx="9285484" cy="338087"/>
          </a:xfrm>
          <a:prstGeom prst="rect">
            <a:avLst/>
          </a:prstGeom>
          <a:noFill/>
        </p:spPr>
        <p:txBody>
          <a:bodyPr vert="horz" lIns="91440" tIns="45720" rIns="91440" bIns="45720" rtlCol="0" anchor="b" anchorCtr="0"/>
          <a:lstStyle>
            <a:lvl1pPr algn="l">
              <a:defRPr sz="8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BB5C6CE-599B-D241-B11C-1899212B39F3}"/>
              </a:ext>
            </a:extLst>
          </p:cNvPr>
          <p:cNvCxnSpPr>
            <a:cxnSpLocks/>
          </p:cNvCxnSpPr>
          <p:nvPr/>
        </p:nvCxnSpPr>
        <p:spPr>
          <a:xfrm>
            <a:off x="8132063" y="1784927"/>
            <a:ext cx="4148329" cy="0"/>
          </a:xfrm>
          <a:prstGeom prst="line">
            <a:avLst/>
          </a:prstGeom>
          <a:ln w="25400" cap="rnd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Slide Number Placeholder 5">
            <a:extLst>
              <a:ext uri="{FF2B5EF4-FFF2-40B4-BE49-F238E27FC236}">
                <a16:creationId xmlns:a16="http://schemas.microsoft.com/office/drawing/2014/main" id="{5A70D40F-E06E-4AAC-8094-BC565B24D95E}"/>
              </a:ext>
            </a:extLst>
          </p:cNvPr>
          <p:cNvSpPr txBox="1">
            <a:spLocks/>
          </p:cNvSpPr>
          <p:nvPr/>
        </p:nvSpPr>
        <p:spPr bwMode="white">
          <a:xfrm>
            <a:off x="11723254" y="6544746"/>
            <a:ext cx="3530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rgbClr val="959CA0"/>
                </a:solidFill>
              </a:rPr>
              <a:t>‹#›</a:t>
            </a:fld>
            <a:endParaRPr lang="en-US" sz="800" b="0" dirty="0">
              <a:solidFill>
                <a:srgbClr val="959CA0"/>
              </a:solidFill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F1328CB7-3B3E-0342-86D5-64775D744D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6299" y="6535995"/>
            <a:ext cx="1143000" cy="21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178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gray">
          <a:xfrm>
            <a:off x="384694" y="6387858"/>
            <a:ext cx="9290304" cy="338087"/>
          </a:xfrm>
          <a:prstGeom prst="rect">
            <a:avLst/>
          </a:prstGeom>
          <a:noFill/>
        </p:spPr>
        <p:txBody>
          <a:bodyPr vert="horz" lIns="91440" tIns="45720" rIns="91440" bIns="45720" rtlCol="0" anchor="b" anchorCtr="0"/>
          <a:lstStyle>
            <a:lvl1pPr algn="l">
              <a:defRPr sz="8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3CC58985-6F6A-8540-ABC2-450EF4A8FB42}"/>
              </a:ext>
            </a:extLst>
          </p:cNvPr>
          <p:cNvSpPr txBox="1"/>
          <p:nvPr/>
        </p:nvSpPr>
        <p:spPr bwMode="black">
          <a:xfrm>
            <a:off x="6096000" y="6858000"/>
            <a:ext cx="6096001" cy="276999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0" u="none" strike="noStrike" kern="12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IQVIA Template (V2.1.0)</a:t>
            </a:r>
            <a:endParaRPr lang="en-US" sz="1000" kern="1200" dirty="0">
              <a:solidFill>
                <a:schemeClr val="bg1">
                  <a:lumMod val="50000"/>
                </a:schemeClr>
              </a:solidFill>
              <a:latin typeface="+mn-lt"/>
              <a:ea typeface="Arial" charset="0"/>
              <a:cs typeface="Arial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907A176-04FF-4600-9428-258A4B331C28}"/>
              </a:ext>
            </a:extLst>
          </p:cNvPr>
          <p:cNvGrpSpPr/>
          <p:nvPr userDrawn="1"/>
        </p:nvGrpSpPr>
        <p:grpSpPr>
          <a:xfrm>
            <a:off x="12308084" y="0"/>
            <a:ext cx="851744" cy="3047787"/>
            <a:chOff x="12233656" y="25480"/>
            <a:chExt cx="851744" cy="3047787"/>
          </a:xfrm>
        </p:grpSpPr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B6790172-6CDB-486B-8C9C-5719F944A1E5}"/>
                </a:ext>
              </a:extLst>
            </p:cNvPr>
            <p:cNvSpPr/>
            <p:nvPr/>
          </p:nvSpPr>
          <p:spPr bwMode="gray">
            <a:xfrm>
              <a:off x="12233656" y="2584077"/>
              <a:ext cx="187184" cy="18718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 dirty="0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E34110EB-1D9F-40AA-85D6-0DCE03E31FF6}"/>
                </a:ext>
              </a:extLst>
            </p:cNvPr>
            <p:cNvSpPr/>
            <p:nvPr/>
          </p:nvSpPr>
          <p:spPr bwMode="gray">
            <a:xfrm>
              <a:off x="12676696" y="2584077"/>
              <a:ext cx="187184" cy="187184"/>
            </a:xfrm>
            <a:prstGeom prst="rect">
              <a:avLst/>
            </a:prstGeom>
            <a:solidFill>
              <a:srgbClr val="606B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 dirty="0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84C9A453-AE8F-4383-BD8F-32DA97D7AAF2}"/>
                </a:ext>
              </a:extLst>
            </p:cNvPr>
            <p:cNvSpPr/>
            <p:nvPr/>
          </p:nvSpPr>
          <p:spPr bwMode="gray">
            <a:xfrm>
              <a:off x="12898215" y="2584077"/>
              <a:ext cx="187184" cy="187184"/>
            </a:xfrm>
            <a:prstGeom prst="rect">
              <a:avLst/>
            </a:prstGeom>
            <a:solidFill>
              <a:srgbClr val="CACE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 dirty="0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9E0FF7AE-5FC0-4FE9-B824-B5FD9D591486}"/>
                </a:ext>
              </a:extLst>
            </p:cNvPr>
            <p:cNvSpPr/>
            <p:nvPr/>
          </p:nvSpPr>
          <p:spPr bwMode="gray">
            <a:xfrm>
              <a:off x="12455176" y="2584077"/>
              <a:ext cx="187184" cy="187184"/>
            </a:xfrm>
            <a:prstGeom prst="rect">
              <a:avLst/>
            </a:prstGeom>
            <a:solidFill>
              <a:srgbClr val="959C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 dirty="0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F0DA3666-914B-4B70-9285-AC745AC36DD8}"/>
                </a:ext>
              </a:extLst>
            </p:cNvPr>
            <p:cNvSpPr/>
            <p:nvPr/>
          </p:nvSpPr>
          <p:spPr bwMode="gray">
            <a:xfrm>
              <a:off x="12233656" y="1976453"/>
              <a:ext cx="187184" cy="187184"/>
            </a:xfrm>
            <a:prstGeom prst="rect">
              <a:avLst/>
            </a:prstGeom>
            <a:solidFill>
              <a:srgbClr val="8300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 dirty="0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B5BBD6E4-2C3A-4BDE-91DF-83D595CE5D83}"/>
                </a:ext>
              </a:extLst>
            </p:cNvPr>
            <p:cNvSpPr/>
            <p:nvPr/>
          </p:nvSpPr>
          <p:spPr bwMode="gray">
            <a:xfrm>
              <a:off x="12233656" y="2282071"/>
              <a:ext cx="187184" cy="187184"/>
            </a:xfrm>
            <a:prstGeom prst="rect">
              <a:avLst/>
            </a:prstGeom>
            <a:solidFill>
              <a:srgbClr val="DA29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 dirty="0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1EA34AC5-EFC7-4238-82A2-6B301C2DDE12}"/>
                </a:ext>
              </a:extLst>
            </p:cNvPr>
            <p:cNvSpPr/>
            <p:nvPr/>
          </p:nvSpPr>
          <p:spPr bwMode="gray">
            <a:xfrm>
              <a:off x="12455176" y="1976453"/>
              <a:ext cx="187184" cy="187184"/>
            </a:xfrm>
            <a:prstGeom prst="rect">
              <a:avLst/>
            </a:prstGeom>
            <a:solidFill>
              <a:srgbClr val="C17F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 dirty="0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9C959C79-B003-4C43-BB55-D824D8433590}"/>
                </a:ext>
              </a:extLst>
            </p:cNvPr>
            <p:cNvSpPr/>
            <p:nvPr/>
          </p:nvSpPr>
          <p:spPr bwMode="gray">
            <a:xfrm>
              <a:off x="12676696" y="1976453"/>
              <a:ext cx="187184" cy="187184"/>
            </a:xfrm>
            <a:prstGeom prst="rect">
              <a:avLst/>
            </a:prstGeom>
            <a:solidFill>
              <a:srgbClr val="A240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 dirty="0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2E2F109A-F3DB-4DF0-AE2F-90C6EA4CAB56}"/>
                </a:ext>
              </a:extLst>
            </p:cNvPr>
            <p:cNvSpPr/>
            <p:nvPr/>
          </p:nvSpPr>
          <p:spPr bwMode="gray">
            <a:xfrm>
              <a:off x="12898216" y="1976453"/>
              <a:ext cx="187184" cy="187184"/>
            </a:xfrm>
            <a:prstGeom prst="rect">
              <a:avLst/>
            </a:prstGeom>
            <a:solidFill>
              <a:srgbClr val="E0BF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 dirty="0"/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3A61E298-EB0A-4E17-BD09-A9BCC2649A12}"/>
                </a:ext>
              </a:extLst>
            </p:cNvPr>
            <p:cNvSpPr txBox="1"/>
            <p:nvPr/>
          </p:nvSpPr>
          <p:spPr>
            <a:xfrm>
              <a:off x="12233656" y="25480"/>
              <a:ext cx="851744" cy="184666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600" dirty="0">
                  <a:solidFill>
                    <a:schemeClr val="tx1"/>
                  </a:solidFill>
                </a:rPr>
                <a:t>100%  50%   75%   25%</a:t>
              </a: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4705AA33-EE2E-4E4E-B109-36E236936840}"/>
                </a:ext>
              </a:extLst>
            </p:cNvPr>
            <p:cNvSpPr/>
            <p:nvPr/>
          </p:nvSpPr>
          <p:spPr bwMode="gray">
            <a:xfrm>
              <a:off x="12233656" y="2886083"/>
              <a:ext cx="187184" cy="187184"/>
            </a:xfrm>
            <a:prstGeom prst="rect">
              <a:avLst/>
            </a:prstGeom>
            <a:solidFill>
              <a:srgbClr val="F4F4F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 dirty="0"/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5EEC58DC-2F2B-4BE2-B67F-07B125678C34}"/>
                </a:ext>
              </a:extLst>
            </p:cNvPr>
            <p:cNvSpPr/>
            <p:nvPr userDrawn="1"/>
          </p:nvSpPr>
          <p:spPr bwMode="gray">
            <a:xfrm>
              <a:off x="12233656" y="1765158"/>
              <a:ext cx="187184" cy="187184"/>
            </a:xfrm>
            <a:prstGeom prst="rect">
              <a:avLst/>
            </a:prstGeom>
            <a:solidFill>
              <a:srgbClr val="C627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 dirty="0"/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8549ADF4-EEA9-43D1-8A2A-133C45DB1862}"/>
                </a:ext>
              </a:extLst>
            </p:cNvPr>
            <p:cNvSpPr/>
            <p:nvPr userDrawn="1"/>
          </p:nvSpPr>
          <p:spPr bwMode="gray">
            <a:xfrm>
              <a:off x="12455176" y="1765158"/>
              <a:ext cx="187184" cy="187184"/>
            </a:xfrm>
            <a:prstGeom prst="rect">
              <a:avLst/>
            </a:prstGeom>
            <a:solidFill>
              <a:srgbClr val="E99E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 dirty="0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30543385-700D-4FD3-9403-942A7816AFF3}"/>
                </a:ext>
              </a:extLst>
            </p:cNvPr>
            <p:cNvSpPr/>
            <p:nvPr userDrawn="1"/>
          </p:nvSpPr>
          <p:spPr bwMode="gray">
            <a:xfrm>
              <a:off x="12676696" y="1765158"/>
              <a:ext cx="187184" cy="187184"/>
            </a:xfrm>
            <a:prstGeom prst="rect">
              <a:avLst/>
            </a:prstGeom>
            <a:solidFill>
              <a:srgbClr val="DB6C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 dirty="0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53C64855-B6D7-406E-A904-38AA3CAC33D1}"/>
                </a:ext>
              </a:extLst>
            </p:cNvPr>
            <p:cNvSpPr/>
            <p:nvPr userDrawn="1"/>
          </p:nvSpPr>
          <p:spPr bwMode="gray">
            <a:xfrm>
              <a:off x="12898216" y="1765158"/>
              <a:ext cx="187184" cy="187184"/>
            </a:xfrm>
            <a:prstGeom prst="rect">
              <a:avLst/>
            </a:prstGeom>
            <a:solidFill>
              <a:srgbClr val="F5CE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 dirty="0"/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F1671D4E-C545-4A51-AD54-465B655DA739}"/>
                </a:ext>
              </a:extLst>
            </p:cNvPr>
            <p:cNvSpPr/>
            <p:nvPr/>
          </p:nvSpPr>
          <p:spPr bwMode="gray">
            <a:xfrm>
              <a:off x="12455176" y="222423"/>
              <a:ext cx="187184" cy="187184"/>
            </a:xfrm>
            <a:prstGeom prst="rect">
              <a:avLst/>
            </a:prstGeom>
            <a:solidFill>
              <a:srgbClr val="7FD1E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2B621816-B34D-4C96-B96F-5C715C45829B}"/>
                </a:ext>
              </a:extLst>
            </p:cNvPr>
            <p:cNvSpPr/>
            <p:nvPr/>
          </p:nvSpPr>
          <p:spPr bwMode="gray">
            <a:xfrm>
              <a:off x="12455176" y="443728"/>
              <a:ext cx="187184" cy="187184"/>
            </a:xfrm>
            <a:prstGeom prst="rect">
              <a:avLst/>
            </a:prstGeom>
            <a:solidFill>
              <a:srgbClr val="7FAAC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657F5CE8-B34F-444C-9F30-C4849266D875}"/>
                </a:ext>
              </a:extLst>
            </p:cNvPr>
            <p:cNvSpPr/>
            <p:nvPr/>
          </p:nvSpPr>
          <p:spPr bwMode="gray">
            <a:xfrm>
              <a:off x="12676695" y="222423"/>
              <a:ext cx="187184" cy="187184"/>
            </a:xfrm>
            <a:prstGeom prst="rect">
              <a:avLst/>
            </a:prstGeom>
            <a:solidFill>
              <a:srgbClr val="40BAE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03D284D6-CF6C-4BFC-8BAA-4E3DEFF9F379}"/>
                </a:ext>
              </a:extLst>
            </p:cNvPr>
            <p:cNvSpPr/>
            <p:nvPr/>
          </p:nvSpPr>
          <p:spPr bwMode="gray">
            <a:xfrm>
              <a:off x="12676695" y="443728"/>
              <a:ext cx="187184" cy="187184"/>
            </a:xfrm>
            <a:prstGeom prst="rect">
              <a:avLst/>
            </a:prstGeom>
            <a:solidFill>
              <a:srgbClr val="4080A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F2017C50-180E-4CF0-9C26-E8CEE97041A3}"/>
                </a:ext>
              </a:extLst>
            </p:cNvPr>
            <p:cNvSpPr/>
            <p:nvPr/>
          </p:nvSpPr>
          <p:spPr bwMode="gray">
            <a:xfrm>
              <a:off x="12898215" y="222423"/>
              <a:ext cx="187184" cy="187184"/>
            </a:xfrm>
            <a:prstGeom prst="rect">
              <a:avLst/>
            </a:prstGeom>
            <a:solidFill>
              <a:srgbClr val="BFE8F7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B85309A6-0A06-430D-BC25-9F084A978BC1}"/>
                </a:ext>
              </a:extLst>
            </p:cNvPr>
            <p:cNvSpPr/>
            <p:nvPr/>
          </p:nvSpPr>
          <p:spPr bwMode="gray">
            <a:xfrm>
              <a:off x="12898215" y="443728"/>
              <a:ext cx="187184" cy="187184"/>
            </a:xfrm>
            <a:prstGeom prst="rect">
              <a:avLst/>
            </a:prstGeom>
            <a:solidFill>
              <a:srgbClr val="BFD4E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602F1061-646D-4F4A-BF71-63529009C779}"/>
                </a:ext>
              </a:extLst>
            </p:cNvPr>
            <p:cNvSpPr/>
            <p:nvPr/>
          </p:nvSpPr>
          <p:spPr bwMode="gray">
            <a:xfrm>
              <a:off x="12233656" y="666550"/>
              <a:ext cx="187184" cy="187184"/>
            </a:xfrm>
            <a:prstGeom prst="rect">
              <a:avLst/>
            </a:prstGeom>
            <a:solidFill>
              <a:srgbClr val="43B02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C0E5BBAC-94C9-4F7F-9287-47DCDACCDED5}"/>
                </a:ext>
              </a:extLst>
            </p:cNvPr>
            <p:cNvSpPr/>
            <p:nvPr/>
          </p:nvSpPr>
          <p:spPr bwMode="gray">
            <a:xfrm>
              <a:off x="12455176" y="1329200"/>
              <a:ext cx="187184" cy="187184"/>
            </a:xfrm>
            <a:prstGeom prst="rect">
              <a:avLst/>
            </a:prstGeom>
            <a:solidFill>
              <a:srgbClr val="F7D99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8D882D5B-CA7B-4921-A5C7-C2A02ADC6E9E}"/>
                </a:ext>
              </a:extLst>
            </p:cNvPr>
            <p:cNvSpPr/>
            <p:nvPr/>
          </p:nvSpPr>
          <p:spPr bwMode="gray">
            <a:xfrm>
              <a:off x="12676695" y="1329200"/>
              <a:ext cx="187184" cy="187184"/>
            </a:xfrm>
            <a:prstGeom prst="rect">
              <a:avLst/>
            </a:prstGeom>
            <a:solidFill>
              <a:srgbClr val="F4C65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B9E1E4DF-D2F6-452C-B668-F445C5207AE8}"/>
                </a:ext>
              </a:extLst>
            </p:cNvPr>
            <p:cNvSpPr/>
            <p:nvPr/>
          </p:nvSpPr>
          <p:spPr bwMode="gray">
            <a:xfrm>
              <a:off x="12898215" y="1329200"/>
              <a:ext cx="187184" cy="187184"/>
            </a:xfrm>
            <a:prstGeom prst="rect">
              <a:avLst/>
            </a:prstGeom>
            <a:solidFill>
              <a:srgbClr val="FBECC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B817B419-0520-447A-99C5-2445CD25CBC7}"/>
                </a:ext>
              </a:extLst>
            </p:cNvPr>
            <p:cNvSpPr/>
            <p:nvPr/>
          </p:nvSpPr>
          <p:spPr bwMode="gray">
            <a:xfrm>
              <a:off x="12233656" y="445182"/>
              <a:ext cx="187184" cy="187184"/>
            </a:xfrm>
            <a:prstGeom prst="rect">
              <a:avLst/>
            </a:prstGeom>
            <a:solidFill>
              <a:srgbClr val="005587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EAAAD1C3-AC65-4E7F-95B0-0904DA748A91}"/>
                </a:ext>
              </a:extLst>
            </p:cNvPr>
            <p:cNvSpPr/>
            <p:nvPr/>
          </p:nvSpPr>
          <p:spPr bwMode="gray">
            <a:xfrm>
              <a:off x="12455176" y="1550568"/>
              <a:ext cx="187184" cy="187184"/>
            </a:xfrm>
            <a:prstGeom prst="rect">
              <a:avLst/>
            </a:prstGeom>
            <a:solidFill>
              <a:srgbClr val="FEC48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93E25F0A-706F-4DD8-A3DC-8BA19EF80FF9}"/>
                </a:ext>
              </a:extLst>
            </p:cNvPr>
            <p:cNvSpPr/>
            <p:nvPr/>
          </p:nvSpPr>
          <p:spPr bwMode="gray">
            <a:xfrm>
              <a:off x="12676695" y="1550568"/>
              <a:ext cx="187184" cy="187184"/>
            </a:xfrm>
            <a:prstGeom prst="rect">
              <a:avLst/>
            </a:prstGeom>
            <a:solidFill>
              <a:srgbClr val="FEA74D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9F5CD6E0-1E3E-40C5-A52C-E38D01328967}"/>
                </a:ext>
              </a:extLst>
            </p:cNvPr>
            <p:cNvSpPr/>
            <p:nvPr/>
          </p:nvSpPr>
          <p:spPr bwMode="gray">
            <a:xfrm>
              <a:off x="12898215" y="1550568"/>
              <a:ext cx="187184" cy="187184"/>
            </a:xfrm>
            <a:prstGeom prst="rect">
              <a:avLst/>
            </a:prstGeom>
            <a:solidFill>
              <a:srgbClr val="FFE2C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7F4C58CC-4DF8-4296-B3D0-140D4877D04D}"/>
                </a:ext>
              </a:extLst>
            </p:cNvPr>
            <p:cNvSpPr/>
            <p:nvPr/>
          </p:nvSpPr>
          <p:spPr bwMode="gray">
            <a:xfrm>
              <a:off x="12233656" y="222423"/>
              <a:ext cx="187184" cy="187184"/>
            </a:xfrm>
            <a:prstGeom prst="rect">
              <a:avLst/>
            </a:prstGeom>
            <a:solidFill>
              <a:srgbClr val="00A3E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8A8BD596-AF6E-430B-BB6B-EABDF5AEDD8E}"/>
                </a:ext>
              </a:extLst>
            </p:cNvPr>
            <p:cNvSpPr/>
            <p:nvPr/>
          </p:nvSpPr>
          <p:spPr bwMode="gray">
            <a:xfrm>
              <a:off x="12455176" y="1106378"/>
              <a:ext cx="187184" cy="187184"/>
            </a:xfrm>
            <a:prstGeom prst="rect">
              <a:avLst/>
            </a:prstGeom>
            <a:solidFill>
              <a:srgbClr val="7FDFD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831B3C34-B7AB-4090-8ECF-586A4E0A931D}"/>
                </a:ext>
              </a:extLst>
            </p:cNvPr>
            <p:cNvSpPr/>
            <p:nvPr/>
          </p:nvSpPr>
          <p:spPr bwMode="gray">
            <a:xfrm>
              <a:off x="12676695" y="1106378"/>
              <a:ext cx="187184" cy="187184"/>
            </a:xfrm>
            <a:prstGeom prst="rect">
              <a:avLst/>
            </a:prstGeom>
            <a:solidFill>
              <a:srgbClr val="40CFC6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9BC3DFDA-BB56-4A0D-A846-DFCB8EF88D81}"/>
                </a:ext>
              </a:extLst>
            </p:cNvPr>
            <p:cNvSpPr/>
            <p:nvPr/>
          </p:nvSpPr>
          <p:spPr bwMode="gray">
            <a:xfrm>
              <a:off x="12898215" y="1106378"/>
              <a:ext cx="187184" cy="187184"/>
            </a:xfrm>
            <a:prstGeom prst="rect">
              <a:avLst/>
            </a:prstGeom>
            <a:solidFill>
              <a:srgbClr val="BFEFEC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9B4C1DB7-696A-41FA-B3FE-4C10635D8931}"/>
                </a:ext>
              </a:extLst>
            </p:cNvPr>
            <p:cNvSpPr/>
            <p:nvPr/>
          </p:nvSpPr>
          <p:spPr bwMode="gray">
            <a:xfrm>
              <a:off x="12233656" y="1330654"/>
              <a:ext cx="187184" cy="187184"/>
            </a:xfrm>
            <a:prstGeom prst="rect">
              <a:avLst/>
            </a:prstGeom>
            <a:solidFill>
              <a:srgbClr val="F0B32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C2A2C519-863C-4FFE-885E-34C8AB2B023E}"/>
                </a:ext>
              </a:extLst>
            </p:cNvPr>
            <p:cNvSpPr/>
            <p:nvPr/>
          </p:nvSpPr>
          <p:spPr bwMode="gray">
            <a:xfrm>
              <a:off x="12233656" y="1550568"/>
              <a:ext cx="187184" cy="187184"/>
            </a:xfrm>
            <a:prstGeom prst="rect">
              <a:avLst/>
            </a:prstGeom>
            <a:solidFill>
              <a:srgbClr val="FE8A1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00299C38-075C-4023-BA01-5FBB57E7B93E}"/>
                </a:ext>
              </a:extLst>
            </p:cNvPr>
            <p:cNvSpPr/>
            <p:nvPr/>
          </p:nvSpPr>
          <p:spPr bwMode="gray">
            <a:xfrm>
              <a:off x="12233656" y="1109286"/>
              <a:ext cx="187184" cy="187184"/>
            </a:xfrm>
            <a:prstGeom prst="rect">
              <a:avLst/>
            </a:prstGeom>
            <a:solidFill>
              <a:srgbClr val="00BFB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D230E707-137B-4479-8F7E-1687687A179F}"/>
                </a:ext>
              </a:extLst>
            </p:cNvPr>
            <p:cNvSpPr/>
            <p:nvPr/>
          </p:nvSpPr>
          <p:spPr bwMode="gray">
            <a:xfrm>
              <a:off x="12233656" y="887918"/>
              <a:ext cx="187184" cy="187184"/>
            </a:xfrm>
            <a:prstGeom prst="rect">
              <a:avLst/>
            </a:prstGeom>
            <a:solidFill>
              <a:srgbClr val="02712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930CCC58-FAA5-4900-A5F9-0B899F2A0460}"/>
                </a:ext>
              </a:extLst>
            </p:cNvPr>
            <p:cNvSpPr/>
            <p:nvPr/>
          </p:nvSpPr>
          <p:spPr bwMode="gray">
            <a:xfrm>
              <a:off x="12455176" y="887918"/>
              <a:ext cx="187184" cy="187184"/>
            </a:xfrm>
            <a:prstGeom prst="rect">
              <a:avLst/>
            </a:prstGeom>
            <a:solidFill>
              <a:srgbClr val="80B89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0D728566-B8B7-4E9D-8B72-20AC79577B3C}"/>
                </a:ext>
              </a:extLst>
            </p:cNvPr>
            <p:cNvSpPr/>
            <p:nvPr/>
          </p:nvSpPr>
          <p:spPr bwMode="gray">
            <a:xfrm>
              <a:off x="12455176" y="666550"/>
              <a:ext cx="187184" cy="187184"/>
            </a:xfrm>
            <a:prstGeom prst="rect">
              <a:avLst/>
            </a:prstGeom>
            <a:solidFill>
              <a:srgbClr val="A1D79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0654B01F-B9ED-460E-8A42-71800A74AFD1}"/>
                </a:ext>
              </a:extLst>
            </p:cNvPr>
            <p:cNvSpPr/>
            <p:nvPr/>
          </p:nvSpPr>
          <p:spPr bwMode="gray">
            <a:xfrm>
              <a:off x="12676695" y="887918"/>
              <a:ext cx="187184" cy="187184"/>
            </a:xfrm>
            <a:prstGeom prst="rect">
              <a:avLst/>
            </a:prstGeom>
            <a:solidFill>
              <a:srgbClr val="41955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198DE376-4FF4-4A06-A431-8F072BE6F442}"/>
                </a:ext>
              </a:extLst>
            </p:cNvPr>
            <p:cNvSpPr/>
            <p:nvPr/>
          </p:nvSpPr>
          <p:spPr bwMode="gray">
            <a:xfrm>
              <a:off x="12676695" y="666550"/>
              <a:ext cx="187184" cy="187184"/>
            </a:xfrm>
            <a:prstGeom prst="rect">
              <a:avLst/>
            </a:prstGeom>
            <a:solidFill>
              <a:srgbClr val="72C45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83CCD18B-54DC-422F-BC15-C5819DF277AE}"/>
                </a:ext>
              </a:extLst>
            </p:cNvPr>
            <p:cNvSpPr/>
            <p:nvPr/>
          </p:nvSpPr>
          <p:spPr bwMode="gray">
            <a:xfrm>
              <a:off x="12898215" y="887918"/>
              <a:ext cx="187184" cy="187184"/>
            </a:xfrm>
            <a:prstGeom prst="rect">
              <a:avLst/>
            </a:prstGeom>
            <a:solidFill>
              <a:srgbClr val="C0DCC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id="{C9AC4FBA-1217-4369-8CD8-64FAE85D8B82}"/>
                </a:ext>
              </a:extLst>
            </p:cNvPr>
            <p:cNvSpPr/>
            <p:nvPr/>
          </p:nvSpPr>
          <p:spPr bwMode="gray">
            <a:xfrm>
              <a:off x="12898215" y="666550"/>
              <a:ext cx="187184" cy="187184"/>
            </a:xfrm>
            <a:prstGeom prst="rect">
              <a:avLst/>
            </a:prstGeom>
            <a:solidFill>
              <a:srgbClr val="D0EBC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87436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34" r:id="rId1"/>
    <p:sldLayoutId id="2147484235" r:id="rId2"/>
    <p:sldLayoutId id="2147484236" r:id="rId3"/>
    <p:sldLayoutId id="2147484238" r:id="rId4"/>
    <p:sldLayoutId id="2147484239" r:id="rId5"/>
    <p:sldLayoutId id="2147484240" r:id="rId6"/>
    <p:sldLayoutId id="2147484241" r:id="rId7"/>
    <p:sldLayoutId id="2147484242" r:id="rId8"/>
    <p:sldLayoutId id="2147484243" r:id="rId9"/>
    <p:sldLayoutId id="2147484244" r:id="rId10"/>
    <p:sldLayoutId id="2147484245" r:id="rId11"/>
    <p:sldLayoutId id="2147484246" r:id="rId12"/>
    <p:sldLayoutId id="2147484247" r:id="rId13"/>
    <p:sldLayoutId id="2147484248" r:id="rId14"/>
    <p:sldLayoutId id="2147484249" r:id="rId15"/>
    <p:sldLayoutId id="2147484250" r:id="rId16"/>
    <p:sldLayoutId id="2147484251" r:id="rId17"/>
    <p:sldLayoutId id="2147484252" r:id="rId18"/>
    <p:sldLayoutId id="2147484253" r:id="rId19"/>
    <p:sldLayoutId id="2147484254" r:id="rId20"/>
    <p:sldLayoutId id="2147484255" r:id="rId21"/>
    <p:sldLayoutId id="2147484256" r:id="rId22"/>
    <p:sldLayoutId id="2147484257" r:id="rId23"/>
    <p:sldLayoutId id="2147484261" r:id="rId24"/>
    <p:sldLayoutId id="2147484258" r:id="rId25"/>
    <p:sldLayoutId id="2147484259" r:id="rId26"/>
    <p:sldLayoutId id="2147484260" r:id="rId27"/>
    <p:sldLayoutId id="2147484262" r:id="rId2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C5584D2-3FAD-4509-91DD-666652A9A3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800"/>
              <a:t>Measurement frameworks are a way of structuring metrics and those all-important key performance indicators (KPIs) around the strategy, goals, and objectives of the business. The key thing about a measurement framework is that it’s coherent and helps the business to understand the relationship </a:t>
            </a:r>
            <a:r>
              <a:rPr lang="en-US" sz="1800" i="1"/>
              <a:t>between </a:t>
            </a:r>
            <a:r>
              <a:rPr lang="en-US" sz="1800"/>
              <a:t>the metrics as well as the objectives themselves.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AA2C148-6BE5-4CEA-A7DF-68954B4FB7C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989F679-27E8-4BDD-9525-9F5C5659B2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is a Measurement Framework</a:t>
            </a:r>
          </a:p>
        </p:txBody>
      </p:sp>
    </p:spTree>
    <p:extLst>
      <p:ext uri="{BB962C8B-B14F-4D97-AF65-F5344CB8AC3E}">
        <p14:creationId xmlns:p14="http://schemas.microsoft.com/office/powerpoint/2010/main" val="17842885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83387" y="251367"/>
            <a:ext cx="11439865" cy="768263"/>
          </a:xfrm>
        </p:spPr>
        <p:txBody>
          <a:bodyPr/>
          <a:lstStyle/>
          <a:p>
            <a:r>
              <a:rPr lang="en-US"/>
              <a:t>Events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223934" y="1240970"/>
            <a:ext cx="2248677" cy="1158898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1600" b="1"/>
              <a:t>Objective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23931" y="2607359"/>
            <a:ext cx="2248677" cy="894132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1100" b="1"/>
              <a:t>Simplified Customer Journey Phase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223932" y="3610812"/>
            <a:ext cx="2248677" cy="763235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1600" b="1"/>
              <a:t>KPI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223932" y="4523000"/>
            <a:ext cx="2248677" cy="763235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1600" b="1"/>
              <a:t>Leading Metrics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223932" y="5428277"/>
            <a:ext cx="2248677" cy="763235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1600" b="1"/>
              <a:t>Supporting Metrics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2694088" y="1240970"/>
            <a:ext cx="9029166" cy="1158898"/>
          </a:xfrm>
          <a:prstGeom prst="roundRect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1600"/>
              <a:t>Drive awareness, consideration and purchase/conversion of IQVIA Products + Services. Right customer, right message, right time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2694087" y="2607359"/>
            <a:ext cx="4229261" cy="894132"/>
          </a:xfrm>
          <a:prstGeom prst="roundRect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1600"/>
              <a:t>Awareness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6979337" y="2607359"/>
            <a:ext cx="2612874" cy="894132"/>
          </a:xfrm>
          <a:prstGeom prst="roundRect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1600"/>
              <a:t>Consideration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6962335" y="3601862"/>
            <a:ext cx="2629876" cy="772185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1600"/>
              <a:t>Increase Attendance Rate</a:t>
            </a:r>
          </a:p>
        </p:txBody>
      </p:sp>
      <p:sp>
        <p:nvSpPr>
          <p:cNvPr id="47" name="Rounded Rectangle 15">
            <a:extLst>
              <a:ext uri="{FF2B5EF4-FFF2-40B4-BE49-F238E27FC236}">
                <a16:creationId xmlns:a16="http://schemas.microsoft.com/office/drawing/2014/main" id="{483668E1-C1D8-4100-8E80-570163013C48}"/>
              </a:ext>
            </a:extLst>
          </p:cNvPr>
          <p:cNvSpPr/>
          <p:nvPr/>
        </p:nvSpPr>
        <p:spPr>
          <a:xfrm>
            <a:off x="9643916" y="3596513"/>
            <a:ext cx="2075051" cy="772185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1600"/>
              <a:t>Increase Conversion Rate</a:t>
            </a:r>
          </a:p>
        </p:txBody>
      </p:sp>
      <p:sp>
        <p:nvSpPr>
          <p:cNvPr id="48" name="Rounded Rectangle 11">
            <a:extLst>
              <a:ext uri="{FF2B5EF4-FFF2-40B4-BE49-F238E27FC236}">
                <a16:creationId xmlns:a16="http://schemas.microsoft.com/office/drawing/2014/main" id="{EACE9E8B-826E-42FC-9A15-0B66D7535426}"/>
              </a:ext>
            </a:extLst>
          </p:cNvPr>
          <p:cNvSpPr/>
          <p:nvPr/>
        </p:nvSpPr>
        <p:spPr>
          <a:xfrm>
            <a:off x="9648200" y="2607359"/>
            <a:ext cx="2075051" cy="894132"/>
          </a:xfrm>
          <a:prstGeom prst="roundRect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1600"/>
              <a:t>Purchase + Conversion</a:t>
            </a:r>
          </a:p>
        </p:txBody>
      </p:sp>
      <p:sp>
        <p:nvSpPr>
          <p:cNvPr id="17" name="Rounded Rectangle 12">
            <a:extLst>
              <a:ext uri="{FF2B5EF4-FFF2-40B4-BE49-F238E27FC236}">
                <a16:creationId xmlns:a16="http://schemas.microsoft.com/office/drawing/2014/main" id="{782BE934-0D5A-45A6-8996-B7AE8FFA349D}"/>
              </a:ext>
            </a:extLst>
          </p:cNvPr>
          <p:cNvSpPr/>
          <p:nvPr/>
        </p:nvSpPr>
        <p:spPr>
          <a:xfrm>
            <a:off x="2694087" y="3605979"/>
            <a:ext cx="2248677" cy="763235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1600"/>
              <a:t>Increase Registrations</a:t>
            </a:r>
          </a:p>
        </p:txBody>
      </p:sp>
      <p:sp>
        <p:nvSpPr>
          <p:cNvPr id="19" name="Rounded Rectangle 15">
            <a:extLst>
              <a:ext uri="{FF2B5EF4-FFF2-40B4-BE49-F238E27FC236}">
                <a16:creationId xmlns:a16="http://schemas.microsoft.com/office/drawing/2014/main" id="{DAE9B955-7C17-4391-9D06-5A6295400C27}"/>
              </a:ext>
            </a:extLst>
          </p:cNvPr>
          <p:cNvSpPr/>
          <p:nvPr/>
        </p:nvSpPr>
        <p:spPr>
          <a:xfrm>
            <a:off x="9702392" y="5387811"/>
            <a:ext cx="979050" cy="763235"/>
          </a:xfrm>
          <a:prstGeom prst="roundRect">
            <a:avLst/>
          </a:prstGeom>
          <a:solidFill>
            <a:srgbClr val="6D8E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1100"/>
              <a:t>MQLs</a:t>
            </a:r>
          </a:p>
        </p:txBody>
      </p:sp>
      <p:sp>
        <p:nvSpPr>
          <p:cNvPr id="20" name="Rounded Rectangle 15">
            <a:extLst>
              <a:ext uri="{FF2B5EF4-FFF2-40B4-BE49-F238E27FC236}">
                <a16:creationId xmlns:a16="http://schemas.microsoft.com/office/drawing/2014/main" id="{959AE589-E6FE-4844-BE1D-DDC06BB2B28F}"/>
              </a:ext>
            </a:extLst>
          </p:cNvPr>
          <p:cNvSpPr/>
          <p:nvPr/>
        </p:nvSpPr>
        <p:spPr>
          <a:xfrm>
            <a:off x="10768788" y="5407627"/>
            <a:ext cx="979050" cy="763235"/>
          </a:xfrm>
          <a:prstGeom prst="roundRect">
            <a:avLst/>
          </a:prstGeom>
          <a:solidFill>
            <a:srgbClr val="6D8E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1100"/>
              <a:t>SQLs</a:t>
            </a:r>
          </a:p>
        </p:txBody>
      </p:sp>
      <p:sp>
        <p:nvSpPr>
          <p:cNvPr id="21" name="Rounded Rectangle 12">
            <a:extLst>
              <a:ext uri="{FF2B5EF4-FFF2-40B4-BE49-F238E27FC236}">
                <a16:creationId xmlns:a16="http://schemas.microsoft.com/office/drawing/2014/main" id="{A3426BC4-FAEC-4CD2-8CA7-7A62D436B350}"/>
              </a:ext>
            </a:extLst>
          </p:cNvPr>
          <p:cNvSpPr/>
          <p:nvPr/>
        </p:nvSpPr>
        <p:spPr>
          <a:xfrm>
            <a:off x="9669286" y="4529554"/>
            <a:ext cx="2078551" cy="763235"/>
          </a:xfrm>
          <a:prstGeom prst="roundRect">
            <a:avLst/>
          </a:prstGeom>
          <a:solidFill>
            <a:srgbClr val="6D8E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1600"/>
              <a:t># of SQLs / # of MQLs</a:t>
            </a:r>
          </a:p>
        </p:txBody>
      </p:sp>
      <p:sp>
        <p:nvSpPr>
          <p:cNvPr id="22" name="Rounded Rectangle 12">
            <a:extLst>
              <a:ext uri="{FF2B5EF4-FFF2-40B4-BE49-F238E27FC236}">
                <a16:creationId xmlns:a16="http://schemas.microsoft.com/office/drawing/2014/main" id="{370595F7-3669-448A-A9A7-CD20BE151DEF}"/>
              </a:ext>
            </a:extLst>
          </p:cNvPr>
          <p:cNvSpPr/>
          <p:nvPr/>
        </p:nvSpPr>
        <p:spPr>
          <a:xfrm>
            <a:off x="4994469" y="3605979"/>
            <a:ext cx="1906743" cy="763235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1600"/>
              <a:t>Increase NNC</a:t>
            </a:r>
          </a:p>
        </p:txBody>
      </p:sp>
      <p:sp>
        <p:nvSpPr>
          <p:cNvPr id="23" name="Rounded Rectangle 12">
            <a:extLst>
              <a:ext uri="{FF2B5EF4-FFF2-40B4-BE49-F238E27FC236}">
                <a16:creationId xmlns:a16="http://schemas.microsoft.com/office/drawing/2014/main" id="{331B8C63-6EF8-4DA4-8E87-33B9026146FC}"/>
              </a:ext>
            </a:extLst>
          </p:cNvPr>
          <p:cNvSpPr/>
          <p:nvPr/>
        </p:nvSpPr>
        <p:spPr>
          <a:xfrm>
            <a:off x="6962334" y="4523000"/>
            <a:ext cx="2619605" cy="763235"/>
          </a:xfrm>
          <a:prstGeom prst="roundRect">
            <a:avLst/>
          </a:prstGeom>
          <a:solidFill>
            <a:srgbClr val="6D8E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1600"/>
              <a:t>Attendees / Registrants</a:t>
            </a:r>
          </a:p>
        </p:txBody>
      </p:sp>
      <p:sp>
        <p:nvSpPr>
          <p:cNvPr id="24" name="Rounded Rectangle 12">
            <a:extLst>
              <a:ext uri="{FF2B5EF4-FFF2-40B4-BE49-F238E27FC236}">
                <a16:creationId xmlns:a16="http://schemas.microsoft.com/office/drawing/2014/main" id="{90D84B74-E1FF-4E2F-91E1-29CE0F7BEA96}"/>
              </a:ext>
            </a:extLst>
          </p:cNvPr>
          <p:cNvSpPr/>
          <p:nvPr/>
        </p:nvSpPr>
        <p:spPr>
          <a:xfrm>
            <a:off x="6953965" y="5386606"/>
            <a:ext cx="1209648" cy="763235"/>
          </a:xfrm>
          <a:prstGeom prst="roundRect">
            <a:avLst/>
          </a:prstGeom>
          <a:solidFill>
            <a:srgbClr val="6D8E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1600"/>
              <a:t>Attendees</a:t>
            </a:r>
          </a:p>
        </p:txBody>
      </p:sp>
      <p:sp>
        <p:nvSpPr>
          <p:cNvPr id="25" name="Rounded Rectangle 12">
            <a:extLst>
              <a:ext uri="{FF2B5EF4-FFF2-40B4-BE49-F238E27FC236}">
                <a16:creationId xmlns:a16="http://schemas.microsoft.com/office/drawing/2014/main" id="{DBA197E8-AE4F-4230-86D1-8E5CEE0940B0}"/>
              </a:ext>
            </a:extLst>
          </p:cNvPr>
          <p:cNvSpPr/>
          <p:nvPr/>
        </p:nvSpPr>
        <p:spPr>
          <a:xfrm>
            <a:off x="8205515" y="5386606"/>
            <a:ext cx="1376423" cy="763235"/>
          </a:xfrm>
          <a:prstGeom prst="roundRect">
            <a:avLst/>
          </a:prstGeom>
          <a:solidFill>
            <a:srgbClr val="6D8E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1600"/>
              <a:t>Registrants</a:t>
            </a:r>
          </a:p>
        </p:txBody>
      </p:sp>
      <p:sp>
        <p:nvSpPr>
          <p:cNvPr id="26" name="Rounded Rectangle 12">
            <a:extLst>
              <a:ext uri="{FF2B5EF4-FFF2-40B4-BE49-F238E27FC236}">
                <a16:creationId xmlns:a16="http://schemas.microsoft.com/office/drawing/2014/main" id="{DEB004C3-905D-459C-B2B9-0FDF21C049C0}"/>
              </a:ext>
            </a:extLst>
          </p:cNvPr>
          <p:cNvSpPr/>
          <p:nvPr/>
        </p:nvSpPr>
        <p:spPr>
          <a:xfrm>
            <a:off x="2694088" y="4523000"/>
            <a:ext cx="2248676" cy="1668512"/>
          </a:xfrm>
          <a:prstGeom prst="roundRect">
            <a:avLst/>
          </a:prstGeom>
          <a:solidFill>
            <a:srgbClr val="6D8E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1600"/>
              <a:t>Registrations</a:t>
            </a:r>
          </a:p>
        </p:txBody>
      </p:sp>
      <p:sp>
        <p:nvSpPr>
          <p:cNvPr id="27" name="Rounded Rectangle 12">
            <a:extLst>
              <a:ext uri="{FF2B5EF4-FFF2-40B4-BE49-F238E27FC236}">
                <a16:creationId xmlns:a16="http://schemas.microsoft.com/office/drawing/2014/main" id="{A495987D-CADD-474F-A67C-CD3086F2828F}"/>
              </a:ext>
            </a:extLst>
          </p:cNvPr>
          <p:cNvSpPr/>
          <p:nvPr/>
        </p:nvSpPr>
        <p:spPr>
          <a:xfrm>
            <a:off x="4995516" y="4523000"/>
            <a:ext cx="1905696" cy="1668512"/>
          </a:xfrm>
          <a:prstGeom prst="roundRect">
            <a:avLst/>
          </a:prstGeom>
          <a:solidFill>
            <a:srgbClr val="6D8E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1600"/>
              <a:t>Net New Contacts</a:t>
            </a:r>
          </a:p>
        </p:txBody>
      </p:sp>
    </p:spTree>
    <p:extLst>
      <p:ext uri="{BB962C8B-B14F-4D97-AF65-F5344CB8AC3E}">
        <p14:creationId xmlns:p14="http://schemas.microsoft.com/office/powerpoint/2010/main" val="12744570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83387" y="127719"/>
            <a:ext cx="11439865" cy="768263"/>
          </a:xfrm>
        </p:spPr>
        <p:txBody>
          <a:bodyPr/>
          <a:lstStyle/>
          <a:p>
            <a:r>
              <a:rPr lang="en-US"/>
              <a:t>Channel Measurement Framework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223934" y="1088128"/>
            <a:ext cx="2248677" cy="768263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1600" b="1"/>
              <a:t>Objective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23931" y="1903652"/>
            <a:ext cx="2248677" cy="457178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1600" b="1"/>
              <a:t>Customer Journey Phase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219769" y="3494364"/>
            <a:ext cx="2248677" cy="3091074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1600" b="1"/>
              <a:t>Channel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2694088" y="1088128"/>
            <a:ext cx="9029166" cy="768263"/>
          </a:xfrm>
          <a:prstGeom prst="roundRect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1600"/>
              <a:t>Drive awareness, consideration and purchase/conversion of IQVIA Products + Services. Right customer, right message, right time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2694087" y="1903652"/>
            <a:ext cx="3275141" cy="457178"/>
          </a:xfrm>
          <a:prstGeom prst="roundRect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1600"/>
              <a:t>Awareness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6104059" y="1903652"/>
            <a:ext cx="3092694" cy="457178"/>
          </a:xfrm>
          <a:prstGeom prst="roundRect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1600"/>
              <a:t>Consideration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2694087" y="5514236"/>
            <a:ext cx="9029165" cy="252859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1600"/>
              <a:t>Paid Search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2694087" y="3527009"/>
            <a:ext cx="9036049" cy="231752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1400"/>
              <a:t>Email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2687202" y="5171202"/>
            <a:ext cx="9036049" cy="272891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1600"/>
              <a:t>In-Person Events</a:t>
            </a:r>
          </a:p>
        </p:txBody>
      </p:sp>
      <p:sp>
        <p:nvSpPr>
          <p:cNvPr id="48" name="Rounded Rectangle 11">
            <a:extLst>
              <a:ext uri="{FF2B5EF4-FFF2-40B4-BE49-F238E27FC236}">
                <a16:creationId xmlns:a16="http://schemas.microsoft.com/office/drawing/2014/main" id="{EACE9E8B-826E-42FC-9A15-0B66D7535426}"/>
              </a:ext>
            </a:extLst>
          </p:cNvPr>
          <p:cNvSpPr/>
          <p:nvPr/>
        </p:nvSpPr>
        <p:spPr>
          <a:xfrm>
            <a:off x="9296416" y="1903650"/>
            <a:ext cx="2426836" cy="457178"/>
          </a:xfrm>
          <a:prstGeom prst="roundRect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1600"/>
              <a:t>Purchase + Conversion</a:t>
            </a:r>
          </a:p>
        </p:txBody>
      </p:sp>
      <p:sp>
        <p:nvSpPr>
          <p:cNvPr id="56" name="Rounded Rectangle 4">
            <a:extLst>
              <a:ext uri="{FF2B5EF4-FFF2-40B4-BE49-F238E27FC236}">
                <a16:creationId xmlns:a16="http://schemas.microsoft.com/office/drawing/2014/main" id="{5B52D9A6-9FDE-4C48-AB3C-2DE363BC5E1D}"/>
              </a:ext>
            </a:extLst>
          </p:cNvPr>
          <p:cNvSpPr/>
          <p:nvPr/>
        </p:nvSpPr>
        <p:spPr>
          <a:xfrm>
            <a:off x="219769" y="2433490"/>
            <a:ext cx="2248677" cy="390208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1600" b="1"/>
              <a:t>Audience</a:t>
            </a:r>
          </a:p>
        </p:txBody>
      </p:sp>
      <p:sp>
        <p:nvSpPr>
          <p:cNvPr id="57" name="Rounded Rectangle 9">
            <a:extLst>
              <a:ext uri="{FF2B5EF4-FFF2-40B4-BE49-F238E27FC236}">
                <a16:creationId xmlns:a16="http://schemas.microsoft.com/office/drawing/2014/main" id="{2E7D5484-AF33-44BD-966D-60D241537C31}"/>
              </a:ext>
            </a:extLst>
          </p:cNvPr>
          <p:cNvSpPr/>
          <p:nvPr/>
        </p:nvSpPr>
        <p:spPr>
          <a:xfrm>
            <a:off x="2689922" y="2433490"/>
            <a:ext cx="3279305" cy="390208"/>
          </a:xfrm>
          <a:prstGeom prst="roundRect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1600"/>
              <a:t>Potential Customer</a:t>
            </a:r>
          </a:p>
        </p:txBody>
      </p:sp>
      <p:sp>
        <p:nvSpPr>
          <p:cNvPr id="67" name="Rounded Rectangle 9">
            <a:extLst>
              <a:ext uri="{FF2B5EF4-FFF2-40B4-BE49-F238E27FC236}">
                <a16:creationId xmlns:a16="http://schemas.microsoft.com/office/drawing/2014/main" id="{BF725333-F844-43E0-994B-A37DA1DF0491}"/>
              </a:ext>
            </a:extLst>
          </p:cNvPr>
          <p:cNvSpPr/>
          <p:nvPr/>
        </p:nvSpPr>
        <p:spPr>
          <a:xfrm>
            <a:off x="6104060" y="2429031"/>
            <a:ext cx="3092693" cy="392369"/>
          </a:xfrm>
          <a:prstGeom prst="roundRect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1600"/>
              <a:t>Returning Visitor</a:t>
            </a:r>
          </a:p>
        </p:txBody>
      </p:sp>
      <p:sp>
        <p:nvSpPr>
          <p:cNvPr id="65" name="Rounded Rectangle 12">
            <a:extLst>
              <a:ext uri="{FF2B5EF4-FFF2-40B4-BE49-F238E27FC236}">
                <a16:creationId xmlns:a16="http://schemas.microsoft.com/office/drawing/2014/main" id="{4CDD716B-EFE7-4DEF-AFF1-39D6BE1F67A1}"/>
              </a:ext>
            </a:extLst>
          </p:cNvPr>
          <p:cNvSpPr/>
          <p:nvPr/>
        </p:nvSpPr>
        <p:spPr>
          <a:xfrm>
            <a:off x="2687203" y="4166248"/>
            <a:ext cx="9036048" cy="262831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1600"/>
              <a:t>Organic Social</a:t>
            </a:r>
          </a:p>
        </p:txBody>
      </p:sp>
      <p:sp>
        <p:nvSpPr>
          <p:cNvPr id="66" name="Rounded Rectangle 9">
            <a:extLst>
              <a:ext uri="{FF2B5EF4-FFF2-40B4-BE49-F238E27FC236}">
                <a16:creationId xmlns:a16="http://schemas.microsoft.com/office/drawing/2014/main" id="{8C0E1BCF-9DF3-40A8-BC62-B42C0F554C0C}"/>
              </a:ext>
            </a:extLst>
          </p:cNvPr>
          <p:cNvSpPr/>
          <p:nvPr/>
        </p:nvSpPr>
        <p:spPr>
          <a:xfrm>
            <a:off x="9296416" y="2421790"/>
            <a:ext cx="2426836" cy="392369"/>
          </a:xfrm>
          <a:prstGeom prst="roundRect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1600"/>
              <a:t>Hand Raiser</a:t>
            </a:r>
          </a:p>
        </p:txBody>
      </p:sp>
      <p:sp>
        <p:nvSpPr>
          <p:cNvPr id="68" name="Rounded Rectangle 4">
            <a:extLst>
              <a:ext uri="{FF2B5EF4-FFF2-40B4-BE49-F238E27FC236}">
                <a16:creationId xmlns:a16="http://schemas.microsoft.com/office/drawing/2014/main" id="{C65679A6-6727-4E71-A6CA-5FF6861D7EA2}"/>
              </a:ext>
            </a:extLst>
          </p:cNvPr>
          <p:cNvSpPr/>
          <p:nvPr/>
        </p:nvSpPr>
        <p:spPr>
          <a:xfrm>
            <a:off x="219769" y="2891148"/>
            <a:ext cx="2248677" cy="462215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1600" b="1"/>
              <a:t>Message</a:t>
            </a:r>
          </a:p>
        </p:txBody>
      </p:sp>
      <p:sp>
        <p:nvSpPr>
          <p:cNvPr id="70" name="Rounded Rectangle 9">
            <a:extLst>
              <a:ext uri="{FF2B5EF4-FFF2-40B4-BE49-F238E27FC236}">
                <a16:creationId xmlns:a16="http://schemas.microsoft.com/office/drawing/2014/main" id="{80C74100-3AAE-4F7E-8418-4BEA8A265102}"/>
              </a:ext>
            </a:extLst>
          </p:cNvPr>
          <p:cNvSpPr/>
          <p:nvPr/>
        </p:nvSpPr>
        <p:spPr>
          <a:xfrm>
            <a:off x="2687204" y="2897313"/>
            <a:ext cx="3279305" cy="457178"/>
          </a:xfrm>
          <a:prstGeom prst="roundRect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1600"/>
              <a:t>General</a:t>
            </a:r>
          </a:p>
        </p:txBody>
      </p:sp>
      <p:sp>
        <p:nvSpPr>
          <p:cNvPr id="71" name="Rounded Rectangle 9">
            <a:extLst>
              <a:ext uri="{FF2B5EF4-FFF2-40B4-BE49-F238E27FC236}">
                <a16:creationId xmlns:a16="http://schemas.microsoft.com/office/drawing/2014/main" id="{C099B5CF-5DA5-46E2-9ED3-F6BBF7DFDE1E}"/>
              </a:ext>
            </a:extLst>
          </p:cNvPr>
          <p:cNvSpPr/>
          <p:nvPr/>
        </p:nvSpPr>
        <p:spPr>
          <a:xfrm>
            <a:off x="9296416" y="2901027"/>
            <a:ext cx="2426836" cy="457178"/>
          </a:xfrm>
          <a:prstGeom prst="roundRect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1600"/>
              <a:t>Personal</a:t>
            </a:r>
          </a:p>
        </p:txBody>
      </p:sp>
      <p:sp>
        <p:nvSpPr>
          <p:cNvPr id="72" name="Rounded Rectangle 9">
            <a:extLst>
              <a:ext uri="{FF2B5EF4-FFF2-40B4-BE49-F238E27FC236}">
                <a16:creationId xmlns:a16="http://schemas.microsoft.com/office/drawing/2014/main" id="{46A062F6-8091-42FA-A1BE-124EF23AEDAB}"/>
              </a:ext>
            </a:extLst>
          </p:cNvPr>
          <p:cNvSpPr/>
          <p:nvPr/>
        </p:nvSpPr>
        <p:spPr>
          <a:xfrm>
            <a:off x="6104060" y="2893786"/>
            <a:ext cx="3092694" cy="457178"/>
          </a:xfrm>
          <a:prstGeom prst="roundRect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1600"/>
              <a:t>Specific</a:t>
            </a:r>
          </a:p>
        </p:txBody>
      </p:sp>
      <p:sp>
        <p:nvSpPr>
          <p:cNvPr id="23" name="Rounded Rectangle 12">
            <a:extLst>
              <a:ext uri="{FF2B5EF4-FFF2-40B4-BE49-F238E27FC236}">
                <a16:creationId xmlns:a16="http://schemas.microsoft.com/office/drawing/2014/main" id="{B6C18674-DE2F-4ECD-9B05-FFB5E2D76258}"/>
              </a:ext>
            </a:extLst>
          </p:cNvPr>
          <p:cNvSpPr/>
          <p:nvPr/>
        </p:nvSpPr>
        <p:spPr>
          <a:xfrm>
            <a:off x="2687203" y="3831089"/>
            <a:ext cx="9036048" cy="262831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1600"/>
              <a:t>Organic/Direct</a:t>
            </a:r>
          </a:p>
        </p:txBody>
      </p:sp>
      <p:sp>
        <p:nvSpPr>
          <p:cNvPr id="24" name="Rounded Rectangle 15">
            <a:extLst>
              <a:ext uri="{FF2B5EF4-FFF2-40B4-BE49-F238E27FC236}">
                <a16:creationId xmlns:a16="http://schemas.microsoft.com/office/drawing/2014/main" id="{3FA4AB9E-5025-4582-9FF1-A49701B33013}"/>
              </a:ext>
            </a:extLst>
          </p:cNvPr>
          <p:cNvSpPr/>
          <p:nvPr/>
        </p:nvSpPr>
        <p:spPr>
          <a:xfrm>
            <a:off x="2687203" y="4485270"/>
            <a:ext cx="9036049" cy="272891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1600"/>
              <a:t>Webinars</a:t>
            </a:r>
          </a:p>
        </p:txBody>
      </p:sp>
      <p:sp>
        <p:nvSpPr>
          <p:cNvPr id="25" name="Rounded Rectangle 12">
            <a:extLst>
              <a:ext uri="{FF2B5EF4-FFF2-40B4-BE49-F238E27FC236}">
                <a16:creationId xmlns:a16="http://schemas.microsoft.com/office/drawing/2014/main" id="{810B6B9D-3F10-4B99-8F50-136801F47310}"/>
              </a:ext>
            </a:extLst>
          </p:cNvPr>
          <p:cNvSpPr/>
          <p:nvPr/>
        </p:nvSpPr>
        <p:spPr>
          <a:xfrm>
            <a:off x="2687202" y="5835443"/>
            <a:ext cx="9029165" cy="252859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1600"/>
              <a:t>Paid Social</a:t>
            </a:r>
          </a:p>
        </p:txBody>
      </p:sp>
      <p:sp>
        <p:nvSpPr>
          <p:cNvPr id="26" name="Rounded Rectangle 12">
            <a:extLst>
              <a:ext uri="{FF2B5EF4-FFF2-40B4-BE49-F238E27FC236}">
                <a16:creationId xmlns:a16="http://schemas.microsoft.com/office/drawing/2014/main" id="{20DB96F1-1D8B-44CF-8186-AFA5489BFAAE}"/>
              </a:ext>
            </a:extLst>
          </p:cNvPr>
          <p:cNvSpPr/>
          <p:nvPr/>
        </p:nvSpPr>
        <p:spPr>
          <a:xfrm>
            <a:off x="2687202" y="6167237"/>
            <a:ext cx="9029165" cy="252859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1600"/>
              <a:t>Display</a:t>
            </a:r>
          </a:p>
        </p:txBody>
      </p:sp>
      <p:sp>
        <p:nvSpPr>
          <p:cNvPr id="27" name="Rounded Rectangle 15">
            <a:extLst>
              <a:ext uri="{FF2B5EF4-FFF2-40B4-BE49-F238E27FC236}">
                <a16:creationId xmlns:a16="http://schemas.microsoft.com/office/drawing/2014/main" id="{4805C15C-A15E-4DDD-AF27-46E57A5EC932}"/>
              </a:ext>
            </a:extLst>
          </p:cNvPr>
          <p:cNvSpPr/>
          <p:nvPr/>
        </p:nvSpPr>
        <p:spPr>
          <a:xfrm>
            <a:off x="2698928" y="4822439"/>
            <a:ext cx="9036049" cy="272891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1600"/>
              <a:t>Virtual Events</a:t>
            </a:r>
          </a:p>
        </p:txBody>
      </p:sp>
    </p:spTree>
    <p:extLst>
      <p:ext uri="{BB962C8B-B14F-4D97-AF65-F5344CB8AC3E}">
        <p14:creationId xmlns:p14="http://schemas.microsoft.com/office/powerpoint/2010/main" val="6838444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83387" y="251367"/>
            <a:ext cx="11439865" cy="768263"/>
          </a:xfrm>
        </p:spPr>
        <p:txBody>
          <a:bodyPr/>
          <a:lstStyle/>
          <a:p>
            <a:r>
              <a:rPr lang="en-US"/>
              <a:t>Email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223934" y="1240970"/>
            <a:ext cx="2248677" cy="1158898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1600" b="1"/>
              <a:t>Objective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23931" y="2607359"/>
            <a:ext cx="2248677" cy="894132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1100" b="1"/>
              <a:t>Simplified Customer Journey Phase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223932" y="3610812"/>
            <a:ext cx="2248677" cy="763235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1600" b="1"/>
              <a:t>KPI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223932" y="4523000"/>
            <a:ext cx="2248677" cy="763235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1600" b="1"/>
              <a:t>Leading Metrics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223932" y="5428277"/>
            <a:ext cx="2248677" cy="763235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1600" b="1" dirty="0"/>
              <a:t>Supporting Metrics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2694088" y="1240970"/>
            <a:ext cx="9029166" cy="1158898"/>
          </a:xfrm>
          <a:prstGeom prst="roundRect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1600"/>
              <a:t>Drive awareness, consideration and purchase/conversion of IQVIA Products + Services. Right customer, right message, right time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2694087" y="2607359"/>
            <a:ext cx="3862123" cy="894132"/>
          </a:xfrm>
          <a:prstGeom prst="roundRect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1600"/>
              <a:t>Awareness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6624735" y="2607359"/>
            <a:ext cx="2967475" cy="894132"/>
          </a:xfrm>
          <a:prstGeom prst="roundRect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1600"/>
              <a:t>Consideration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8187558" y="3650444"/>
            <a:ext cx="1402903" cy="763235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1600"/>
              <a:t>Increased Clickthrough Rate</a:t>
            </a:r>
          </a:p>
        </p:txBody>
      </p:sp>
      <p:sp>
        <p:nvSpPr>
          <p:cNvPr id="47" name="Rounded Rectangle 15">
            <a:extLst>
              <a:ext uri="{FF2B5EF4-FFF2-40B4-BE49-F238E27FC236}">
                <a16:creationId xmlns:a16="http://schemas.microsoft.com/office/drawing/2014/main" id="{483668E1-C1D8-4100-8E80-570163013C48}"/>
              </a:ext>
            </a:extLst>
          </p:cNvPr>
          <p:cNvSpPr/>
          <p:nvPr/>
        </p:nvSpPr>
        <p:spPr>
          <a:xfrm>
            <a:off x="9702392" y="5387811"/>
            <a:ext cx="979050" cy="763235"/>
          </a:xfrm>
          <a:prstGeom prst="roundRect">
            <a:avLst/>
          </a:prstGeom>
          <a:solidFill>
            <a:srgbClr val="6D8E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1100"/>
              <a:t>MQLs</a:t>
            </a:r>
          </a:p>
        </p:txBody>
      </p:sp>
      <p:sp>
        <p:nvSpPr>
          <p:cNvPr id="48" name="Rounded Rectangle 11">
            <a:extLst>
              <a:ext uri="{FF2B5EF4-FFF2-40B4-BE49-F238E27FC236}">
                <a16:creationId xmlns:a16="http://schemas.microsoft.com/office/drawing/2014/main" id="{EACE9E8B-826E-42FC-9A15-0B66D7535426}"/>
              </a:ext>
            </a:extLst>
          </p:cNvPr>
          <p:cNvSpPr/>
          <p:nvPr/>
        </p:nvSpPr>
        <p:spPr>
          <a:xfrm>
            <a:off x="9648200" y="2607359"/>
            <a:ext cx="2075051" cy="894132"/>
          </a:xfrm>
          <a:prstGeom prst="roundRect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1600"/>
              <a:t>Purchase + Conversion</a:t>
            </a:r>
          </a:p>
        </p:txBody>
      </p:sp>
      <p:sp>
        <p:nvSpPr>
          <p:cNvPr id="51" name="Rounded Rectangle 14">
            <a:extLst>
              <a:ext uri="{FF2B5EF4-FFF2-40B4-BE49-F238E27FC236}">
                <a16:creationId xmlns:a16="http://schemas.microsoft.com/office/drawing/2014/main" id="{7DFD4F6E-1B6C-4C23-9E64-0DD1763B20CA}"/>
              </a:ext>
            </a:extLst>
          </p:cNvPr>
          <p:cNvSpPr/>
          <p:nvPr/>
        </p:nvSpPr>
        <p:spPr>
          <a:xfrm>
            <a:off x="5164694" y="3650444"/>
            <a:ext cx="1391516" cy="763235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1400"/>
              <a:t>Improved Deliverability Rate</a:t>
            </a:r>
          </a:p>
        </p:txBody>
      </p:sp>
      <p:sp>
        <p:nvSpPr>
          <p:cNvPr id="57" name="Rounded Rectangle 15">
            <a:extLst>
              <a:ext uri="{FF2B5EF4-FFF2-40B4-BE49-F238E27FC236}">
                <a16:creationId xmlns:a16="http://schemas.microsoft.com/office/drawing/2014/main" id="{AB360736-DD4C-4EC8-8D8C-746D3E43C8EF}"/>
              </a:ext>
            </a:extLst>
          </p:cNvPr>
          <p:cNvSpPr/>
          <p:nvPr/>
        </p:nvSpPr>
        <p:spPr>
          <a:xfrm>
            <a:off x="10768788" y="5407627"/>
            <a:ext cx="979050" cy="763235"/>
          </a:xfrm>
          <a:prstGeom prst="roundRect">
            <a:avLst/>
          </a:prstGeom>
          <a:solidFill>
            <a:srgbClr val="6D8E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1100"/>
              <a:t>SQLs</a:t>
            </a:r>
          </a:p>
        </p:txBody>
      </p:sp>
      <p:sp>
        <p:nvSpPr>
          <p:cNvPr id="21" name="Rounded Rectangle 12">
            <a:extLst>
              <a:ext uri="{FF2B5EF4-FFF2-40B4-BE49-F238E27FC236}">
                <a16:creationId xmlns:a16="http://schemas.microsoft.com/office/drawing/2014/main" id="{B296249D-48E8-4A4D-81D2-3E93329C44EC}"/>
              </a:ext>
            </a:extLst>
          </p:cNvPr>
          <p:cNvSpPr/>
          <p:nvPr/>
        </p:nvSpPr>
        <p:spPr>
          <a:xfrm>
            <a:off x="5169699" y="4522999"/>
            <a:ext cx="1387886" cy="763235"/>
          </a:xfrm>
          <a:prstGeom prst="roundRect">
            <a:avLst/>
          </a:prstGeom>
          <a:solidFill>
            <a:srgbClr val="6D8E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1600"/>
              <a:t># Delivered / # of Sent</a:t>
            </a:r>
          </a:p>
        </p:txBody>
      </p:sp>
      <p:sp>
        <p:nvSpPr>
          <p:cNvPr id="22" name="Rounded Rectangle 12">
            <a:extLst>
              <a:ext uri="{FF2B5EF4-FFF2-40B4-BE49-F238E27FC236}">
                <a16:creationId xmlns:a16="http://schemas.microsoft.com/office/drawing/2014/main" id="{5609F22F-DF27-4EE8-A32F-DBFE60F3DF25}"/>
              </a:ext>
            </a:extLst>
          </p:cNvPr>
          <p:cNvSpPr/>
          <p:nvPr/>
        </p:nvSpPr>
        <p:spPr>
          <a:xfrm>
            <a:off x="5135462" y="5411422"/>
            <a:ext cx="659934" cy="763235"/>
          </a:xfrm>
          <a:prstGeom prst="roundRect">
            <a:avLst/>
          </a:prstGeom>
          <a:solidFill>
            <a:srgbClr val="6D8E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700"/>
              <a:t>Delivered</a:t>
            </a:r>
          </a:p>
        </p:txBody>
      </p:sp>
      <p:sp>
        <p:nvSpPr>
          <p:cNvPr id="23" name="Rounded Rectangle 12">
            <a:extLst>
              <a:ext uri="{FF2B5EF4-FFF2-40B4-BE49-F238E27FC236}">
                <a16:creationId xmlns:a16="http://schemas.microsoft.com/office/drawing/2014/main" id="{5B93EDAB-F321-4F2B-B224-1FA10F7F230A}"/>
              </a:ext>
            </a:extLst>
          </p:cNvPr>
          <p:cNvSpPr/>
          <p:nvPr/>
        </p:nvSpPr>
        <p:spPr>
          <a:xfrm>
            <a:off x="5824589" y="5422418"/>
            <a:ext cx="736182" cy="763235"/>
          </a:xfrm>
          <a:prstGeom prst="roundRect">
            <a:avLst/>
          </a:prstGeom>
          <a:solidFill>
            <a:srgbClr val="6D8E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1200"/>
              <a:t>Sends</a:t>
            </a:r>
          </a:p>
        </p:txBody>
      </p:sp>
      <p:sp>
        <p:nvSpPr>
          <p:cNvPr id="24" name="Rounded Rectangle 12">
            <a:extLst>
              <a:ext uri="{FF2B5EF4-FFF2-40B4-BE49-F238E27FC236}">
                <a16:creationId xmlns:a16="http://schemas.microsoft.com/office/drawing/2014/main" id="{2B39BAA9-8A21-4ADA-82EA-385BF1456043}"/>
              </a:ext>
            </a:extLst>
          </p:cNvPr>
          <p:cNvSpPr/>
          <p:nvPr/>
        </p:nvSpPr>
        <p:spPr>
          <a:xfrm>
            <a:off x="8187557" y="4525841"/>
            <a:ext cx="1402903" cy="763235"/>
          </a:xfrm>
          <a:prstGeom prst="roundRect">
            <a:avLst/>
          </a:prstGeom>
          <a:solidFill>
            <a:srgbClr val="6D8E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1600"/>
              <a:t># Clicks / # Delivered</a:t>
            </a:r>
          </a:p>
        </p:txBody>
      </p:sp>
      <p:sp>
        <p:nvSpPr>
          <p:cNvPr id="25" name="Rounded Rectangle 12">
            <a:extLst>
              <a:ext uri="{FF2B5EF4-FFF2-40B4-BE49-F238E27FC236}">
                <a16:creationId xmlns:a16="http://schemas.microsoft.com/office/drawing/2014/main" id="{4D172242-910D-49C1-AB30-B8F3024A3BAA}"/>
              </a:ext>
            </a:extLst>
          </p:cNvPr>
          <p:cNvSpPr/>
          <p:nvPr/>
        </p:nvSpPr>
        <p:spPr>
          <a:xfrm>
            <a:off x="8187557" y="5422418"/>
            <a:ext cx="630712" cy="763235"/>
          </a:xfrm>
          <a:prstGeom prst="roundRect">
            <a:avLst/>
          </a:prstGeom>
          <a:solidFill>
            <a:srgbClr val="6D8E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1100"/>
              <a:t>Clicks</a:t>
            </a:r>
          </a:p>
        </p:txBody>
      </p:sp>
      <p:sp>
        <p:nvSpPr>
          <p:cNvPr id="26" name="Rounded Rectangle 12">
            <a:extLst>
              <a:ext uri="{FF2B5EF4-FFF2-40B4-BE49-F238E27FC236}">
                <a16:creationId xmlns:a16="http://schemas.microsoft.com/office/drawing/2014/main" id="{12E4D799-A127-46C0-95D2-CE53A5E17E81}"/>
              </a:ext>
            </a:extLst>
          </p:cNvPr>
          <p:cNvSpPr/>
          <p:nvPr/>
        </p:nvSpPr>
        <p:spPr>
          <a:xfrm>
            <a:off x="8844840" y="5428276"/>
            <a:ext cx="745620" cy="763235"/>
          </a:xfrm>
          <a:prstGeom prst="roundRect">
            <a:avLst/>
          </a:prstGeom>
          <a:solidFill>
            <a:srgbClr val="6D8E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900"/>
              <a:t>Delivered</a:t>
            </a:r>
          </a:p>
        </p:txBody>
      </p:sp>
      <p:sp>
        <p:nvSpPr>
          <p:cNvPr id="27" name="Rounded Rectangle 15">
            <a:extLst>
              <a:ext uri="{FF2B5EF4-FFF2-40B4-BE49-F238E27FC236}">
                <a16:creationId xmlns:a16="http://schemas.microsoft.com/office/drawing/2014/main" id="{ED6E2E9B-41EC-42FF-8644-71206B324C5E}"/>
              </a:ext>
            </a:extLst>
          </p:cNvPr>
          <p:cNvSpPr/>
          <p:nvPr/>
        </p:nvSpPr>
        <p:spPr>
          <a:xfrm>
            <a:off x="9644700" y="3632048"/>
            <a:ext cx="2078551" cy="763235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1600"/>
              <a:t>Increased Conversion Rate</a:t>
            </a:r>
          </a:p>
        </p:txBody>
      </p:sp>
      <p:sp>
        <p:nvSpPr>
          <p:cNvPr id="28" name="Rounded Rectangle 12">
            <a:extLst>
              <a:ext uri="{FF2B5EF4-FFF2-40B4-BE49-F238E27FC236}">
                <a16:creationId xmlns:a16="http://schemas.microsoft.com/office/drawing/2014/main" id="{469E965F-146C-492B-96E8-72E9D3C02441}"/>
              </a:ext>
            </a:extLst>
          </p:cNvPr>
          <p:cNvSpPr/>
          <p:nvPr/>
        </p:nvSpPr>
        <p:spPr>
          <a:xfrm>
            <a:off x="9669286" y="4529554"/>
            <a:ext cx="2078551" cy="763235"/>
          </a:xfrm>
          <a:prstGeom prst="roundRect">
            <a:avLst/>
          </a:prstGeom>
          <a:solidFill>
            <a:srgbClr val="6D8E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1600"/>
              <a:t># of SQLs / # of MQLs</a:t>
            </a:r>
          </a:p>
        </p:txBody>
      </p:sp>
      <p:sp>
        <p:nvSpPr>
          <p:cNvPr id="29" name="Rounded Rectangle 12">
            <a:extLst>
              <a:ext uri="{FF2B5EF4-FFF2-40B4-BE49-F238E27FC236}">
                <a16:creationId xmlns:a16="http://schemas.microsoft.com/office/drawing/2014/main" id="{E3F6A434-BF4C-4AA8-B329-C94A60DC2853}"/>
              </a:ext>
            </a:extLst>
          </p:cNvPr>
          <p:cNvSpPr/>
          <p:nvPr/>
        </p:nvSpPr>
        <p:spPr>
          <a:xfrm>
            <a:off x="2693949" y="3661439"/>
            <a:ext cx="2416506" cy="763235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1200" dirty="0"/>
              <a:t>Increased Emails Created</a:t>
            </a:r>
          </a:p>
        </p:txBody>
      </p:sp>
      <p:sp>
        <p:nvSpPr>
          <p:cNvPr id="31" name="Rounded Rectangle 12">
            <a:extLst>
              <a:ext uri="{FF2B5EF4-FFF2-40B4-BE49-F238E27FC236}">
                <a16:creationId xmlns:a16="http://schemas.microsoft.com/office/drawing/2014/main" id="{20F9CEC4-23B8-4E16-8DEE-FA4A59B729B4}"/>
              </a:ext>
            </a:extLst>
          </p:cNvPr>
          <p:cNvSpPr/>
          <p:nvPr/>
        </p:nvSpPr>
        <p:spPr>
          <a:xfrm>
            <a:off x="2661163" y="4529555"/>
            <a:ext cx="2429710" cy="1656098"/>
          </a:xfrm>
          <a:prstGeom prst="roundRect">
            <a:avLst/>
          </a:prstGeom>
          <a:solidFill>
            <a:srgbClr val="6D8E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1400" dirty="0"/>
              <a:t># Emails Created</a:t>
            </a:r>
          </a:p>
        </p:txBody>
      </p:sp>
      <p:sp>
        <p:nvSpPr>
          <p:cNvPr id="30" name="Rounded Rectangle 15">
            <a:extLst>
              <a:ext uri="{FF2B5EF4-FFF2-40B4-BE49-F238E27FC236}">
                <a16:creationId xmlns:a16="http://schemas.microsoft.com/office/drawing/2014/main" id="{671CB0EA-0625-4077-8B8D-D7F035442499}"/>
              </a:ext>
            </a:extLst>
          </p:cNvPr>
          <p:cNvSpPr/>
          <p:nvPr/>
        </p:nvSpPr>
        <p:spPr>
          <a:xfrm>
            <a:off x="6623653" y="3650444"/>
            <a:ext cx="1509666" cy="763235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1600"/>
              <a:t>Increased Click to Open Rate</a:t>
            </a:r>
          </a:p>
        </p:txBody>
      </p:sp>
      <p:sp>
        <p:nvSpPr>
          <p:cNvPr id="32" name="Rounded Rectangle 12">
            <a:extLst>
              <a:ext uri="{FF2B5EF4-FFF2-40B4-BE49-F238E27FC236}">
                <a16:creationId xmlns:a16="http://schemas.microsoft.com/office/drawing/2014/main" id="{2A8824A3-7607-4FA9-9ED7-CE4DF9FC0170}"/>
              </a:ext>
            </a:extLst>
          </p:cNvPr>
          <p:cNvSpPr/>
          <p:nvPr/>
        </p:nvSpPr>
        <p:spPr>
          <a:xfrm>
            <a:off x="6623652" y="4525841"/>
            <a:ext cx="1509666" cy="763235"/>
          </a:xfrm>
          <a:prstGeom prst="roundRect">
            <a:avLst/>
          </a:prstGeom>
          <a:solidFill>
            <a:srgbClr val="6D8E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1600"/>
              <a:t># Clicks / # Opens</a:t>
            </a:r>
          </a:p>
        </p:txBody>
      </p:sp>
      <p:sp>
        <p:nvSpPr>
          <p:cNvPr id="33" name="Rounded Rectangle 12">
            <a:extLst>
              <a:ext uri="{FF2B5EF4-FFF2-40B4-BE49-F238E27FC236}">
                <a16:creationId xmlns:a16="http://schemas.microsoft.com/office/drawing/2014/main" id="{F1B5C953-351A-434A-9318-1F8E8D7A282D}"/>
              </a:ext>
            </a:extLst>
          </p:cNvPr>
          <p:cNvSpPr/>
          <p:nvPr/>
        </p:nvSpPr>
        <p:spPr>
          <a:xfrm>
            <a:off x="6623652" y="5422418"/>
            <a:ext cx="678710" cy="763235"/>
          </a:xfrm>
          <a:prstGeom prst="roundRect">
            <a:avLst/>
          </a:prstGeom>
          <a:solidFill>
            <a:srgbClr val="6D8E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1100"/>
              <a:t>Clicks</a:t>
            </a:r>
          </a:p>
        </p:txBody>
      </p:sp>
      <p:sp>
        <p:nvSpPr>
          <p:cNvPr id="34" name="Rounded Rectangle 12">
            <a:extLst>
              <a:ext uri="{FF2B5EF4-FFF2-40B4-BE49-F238E27FC236}">
                <a16:creationId xmlns:a16="http://schemas.microsoft.com/office/drawing/2014/main" id="{2F02EF0E-0466-4D72-A29E-62D05600B4CD}"/>
              </a:ext>
            </a:extLst>
          </p:cNvPr>
          <p:cNvSpPr/>
          <p:nvPr/>
        </p:nvSpPr>
        <p:spPr>
          <a:xfrm>
            <a:off x="7328933" y="5407627"/>
            <a:ext cx="802363" cy="763235"/>
          </a:xfrm>
          <a:prstGeom prst="roundRect">
            <a:avLst/>
          </a:prstGeom>
          <a:solidFill>
            <a:srgbClr val="6D8E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900"/>
              <a:t>Opens</a:t>
            </a:r>
          </a:p>
        </p:txBody>
      </p:sp>
      <p:sp>
        <p:nvSpPr>
          <p:cNvPr id="35" name="Rounded Rectangle 8">
            <a:extLst>
              <a:ext uri="{FF2B5EF4-FFF2-40B4-BE49-F238E27FC236}">
                <a16:creationId xmlns:a16="http://schemas.microsoft.com/office/drawing/2014/main" id="{9BDEDB5D-6A0B-416A-B867-711B859A1DAB}"/>
              </a:ext>
            </a:extLst>
          </p:cNvPr>
          <p:cNvSpPr/>
          <p:nvPr/>
        </p:nvSpPr>
        <p:spPr>
          <a:xfrm>
            <a:off x="223930" y="6310270"/>
            <a:ext cx="2248677" cy="457139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1600" b="1" dirty="0"/>
              <a:t>Data Source</a:t>
            </a:r>
          </a:p>
        </p:txBody>
      </p:sp>
      <p:sp>
        <p:nvSpPr>
          <p:cNvPr id="36" name="Rounded Rectangle 8">
            <a:extLst>
              <a:ext uri="{FF2B5EF4-FFF2-40B4-BE49-F238E27FC236}">
                <a16:creationId xmlns:a16="http://schemas.microsoft.com/office/drawing/2014/main" id="{2B91DF29-B42A-4D5E-8754-86C7B51BEBBB}"/>
              </a:ext>
            </a:extLst>
          </p:cNvPr>
          <p:cNvSpPr/>
          <p:nvPr/>
        </p:nvSpPr>
        <p:spPr>
          <a:xfrm>
            <a:off x="2661163" y="6323065"/>
            <a:ext cx="6929297" cy="457139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1600" b="1" dirty="0"/>
              <a:t>Eloqua</a:t>
            </a:r>
          </a:p>
        </p:txBody>
      </p:sp>
      <p:sp>
        <p:nvSpPr>
          <p:cNvPr id="37" name="Rounded Rectangle 8">
            <a:extLst>
              <a:ext uri="{FF2B5EF4-FFF2-40B4-BE49-F238E27FC236}">
                <a16:creationId xmlns:a16="http://schemas.microsoft.com/office/drawing/2014/main" id="{745C2085-7D4E-49B4-81AB-0C768BC62F11}"/>
              </a:ext>
            </a:extLst>
          </p:cNvPr>
          <p:cNvSpPr/>
          <p:nvPr/>
        </p:nvSpPr>
        <p:spPr>
          <a:xfrm>
            <a:off x="9669286" y="6296399"/>
            <a:ext cx="2053965" cy="457139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1600" b="1" dirty="0"/>
              <a:t>CRM</a:t>
            </a:r>
          </a:p>
        </p:txBody>
      </p:sp>
    </p:spTree>
    <p:extLst>
      <p:ext uri="{BB962C8B-B14F-4D97-AF65-F5344CB8AC3E}">
        <p14:creationId xmlns:p14="http://schemas.microsoft.com/office/powerpoint/2010/main" val="2374070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83387" y="251367"/>
            <a:ext cx="11439865" cy="768263"/>
          </a:xfrm>
        </p:spPr>
        <p:txBody>
          <a:bodyPr/>
          <a:lstStyle/>
          <a:p>
            <a:r>
              <a:rPr lang="en-US"/>
              <a:t>Organic Social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223934" y="1240970"/>
            <a:ext cx="2248677" cy="1158898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1600" b="1"/>
              <a:t>Objective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23931" y="2607359"/>
            <a:ext cx="2248677" cy="894132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1100" b="1"/>
              <a:t>Simplified Customer Journey Phase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223932" y="3610812"/>
            <a:ext cx="2248677" cy="763235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1600" b="1"/>
              <a:t>KPI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223932" y="4523000"/>
            <a:ext cx="2248677" cy="763235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1600" b="1"/>
              <a:t>Leading Metrics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223932" y="5428277"/>
            <a:ext cx="2248677" cy="763235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1600" b="1"/>
              <a:t>Supporting Metrics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2694088" y="1240970"/>
            <a:ext cx="9029166" cy="1158898"/>
          </a:xfrm>
          <a:prstGeom prst="roundRect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1600"/>
              <a:t>Drive awareness, consideration and purchase/conversion of IQVIA Products + Services. Right customer, right message, right time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2694087" y="2607359"/>
            <a:ext cx="4229261" cy="894132"/>
          </a:xfrm>
          <a:prstGeom prst="roundRect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1600"/>
              <a:t>Awareness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6979337" y="2607359"/>
            <a:ext cx="2612874" cy="894132"/>
          </a:xfrm>
          <a:prstGeom prst="roundRect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1600"/>
              <a:t>Consideration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4682392" y="3650444"/>
            <a:ext cx="2248677" cy="763235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1600"/>
              <a:t>Increased Impressions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6977588" y="3650444"/>
            <a:ext cx="2612873" cy="763235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1600"/>
              <a:t>Increased Engagement Rate</a:t>
            </a:r>
          </a:p>
        </p:txBody>
      </p:sp>
      <p:sp>
        <p:nvSpPr>
          <p:cNvPr id="47" name="Rounded Rectangle 15">
            <a:extLst>
              <a:ext uri="{FF2B5EF4-FFF2-40B4-BE49-F238E27FC236}">
                <a16:creationId xmlns:a16="http://schemas.microsoft.com/office/drawing/2014/main" id="{483668E1-C1D8-4100-8E80-570163013C48}"/>
              </a:ext>
            </a:extLst>
          </p:cNvPr>
          <p:cNvSpPr/>
          <p:nvPr/>
        </p:nvSpPr>
        <p:spPr>
          <a:xfrm>
            <a:off x="9643916" y="3650443"/>
            <a:ext cx="2075051" cy="763235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1600"/>
              <a:t>Increase Conversion Rate</a:t>
            </a:r>
          </a:p>
        </p:txBody>
      </p:sp>
      <p:sp>
        <p:nvSpPr>
          <p:cNvPr id="48" name="Rounded Rectangle 11">
            <a:extLst>
              <a:ext uri="{FF2B5EF4-FFF2-40B4-BE49-F238E27FC236}">
                <a16:creationId xmlns:a16="http://schemas.microsoft.com/office/drawing/2014/main" id="{EACE9E8B-826E-42FC-9A15-0B66D7535426}"/>
              </a:ext>
            </a:extLst>
          </p:cNvPr>
          <p:cNvSpPr/>
          <p:nvPr/>
        </p:nvSpPr>
        <p:spPr>
          <a:xfrm>
            <a:off x="9648200" y="2607359"/>
            <a:ext cx="2075051" cy="894132"/>
          </a:xfrm>
          <a:prstGeom prst="roundRect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1600"/>
              <a:t>Purchase + Conversion</a:t>
            </a:r>
          </a:p>
        </p:txBody>
      </p:sp>
      <p:sp>
        <p:nvSpPr>
          <p:cNvPr id="17" name="Rounded Rectangle 12">
            <a:extLst>
              <a:ext uri="{FF2B5EF4-FFF2-40B4-BE49-F238E27FC236}">
                <a16:creationId xmlns:a16="http://schemas.microsoft.com/office/drawing/2014/main" id="{782BE934-0D5A-45A6-8996-B7AE8FFA349D}"/>
              </a:ext>
            </a:extLst>
          </p:cNvPr>
          <p:cNvSpPr/>
          <p:nvPr/>
        </p:nvSpPr>
        <p:spPr>
          <a:xfrm>
            <a:off x="2694088" y="3650443"/>
            <a:ext cx="1941785" cy="763235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1600"/>
              <a:t>Increased # of posts</a:t>
            </a:r>
          </a:p>
        </p:txBody>
      </p:sp>
      <p:sp>
        <p:nvSpPr>
          <p:cNvPr id="18" name="Rounded Rectangle 12">
            <a:extLst>
              <a:ext uri="{FF2B5EF4-FFF2-40B4-BE49-F238E27FC236}">
                <a16:creationId xmlns:a16="http://schemas.microsoft.com/office/drawing/2014/main" id="{6F76C961-A92D-4FB8-B368-A11C1B715BA6}"/>
              </a:ext>
            </a:extLst>
          </p:cNvPr>
          <p:cNvSpPr/>
          <p:nvPr/>
        </p:nvSpPr>
        <p:spPr>
          <a:xfrm>
            <a:off x="2694088" y="4523000"/>
            <a:ext cx="1941785" cy="1668512"/>
          </a:xfrm>
          <a:prstGeom prst="roundRect">
            <a:avLst/>
          </a:prstGeom>
          <a:solidFill>
            <a:srgbClr val="6D8E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1600"/>
              <a:t># of Posts</a:t>
            </a:r>
          </a:p>
        </p:txBody>
      </p:sp>
      <p:sp>
        <p:nvSpPr>
          <p:cNvPr id="19" name="Rounded Rectangle 15">
            <a:extLst>
              <a:ext uri="{FF2B5EF4-FFF2-40B4-BE49-F238E27FC236}">
                <a16:creationId xmlns:a16="http://schemas.microsoft.com/office/drawing/2014/main" id="{DAE9B955-7C17-4391-9D06-5A6295400C27}"/>
              </a:ext>
            </a:extLst>
          </p:cNvPr>
          <p:cNvSpPr/>
          <p:nvPr/>
        </p:nvSpPr>
        <p:spPr>
          <a:xfrm>
            <a:off x="9702392" y="5387811"/>
            <a:ext cx="979050" cy="763235"/>
          </a:xfrm>
          <a:prstGeom prst="roundRect">
            <a:avLst/>
          </a:prstGeom>
          <a:solidFill>
            <a:srgbClr val="6D8E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1100"/>
              <a:t>MQLs</a:t>
            </a:r>
          </a:p>
        </p:txBody>
      </p:sp>
      <p:sp>
        <p:nvSpPr>
          <p:cNvPr id="20" name="Rounded Rectangle 15">
            <a:extLst>
              <a:ext uri="{FF2B5EF4-FFF2-40B4-BE49-F238E27FC236}">
                <a16:creationId xmlns:a16="http://schemas.microsoft.com/office/drawing/2014/main" id="{959AE589-E6FE-4844-BE1D-DDC06BB2B28F}"/>
              </a:ext>
            </a:extLst>
          </p:cNvPr>
          <p:cNvSpPr/>
          <p:nvPr/>
        </p:nvSpPr>
        <p:spPr>
          <a:xfrm>
            <a:off x="10768788" y="5407627"/>
            <a:ext cx="979050" cy="763235"/>
          </a:xfrm>
          <a:prstGeom prst="roundRect">
            <a:avLst/>
          </a:prstGeom>
          <a:solidFill>
            <a:srgbClr val="6D8E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1100"/>
              <a:t>SQLs</a:t>
            </a:r>
          </a:p>
        </p:txBody>
      </p:sp>
      <p:sp>
        <p:nvSpPr>
          <p:cNvPr id="21" name="Rounded Rectangle 12">
            <a:extLst>
              <a:ext uri="{FF2B5EF4-FFF2-40B4-BE49-F238E27FC236}">
                <a16:creationId xmlns:a16="http://schemas.microsoft.com/office/drawing/2014/main" id="{A3426BC4-FAEC-4CD2-8CA7-7A62D436B350}"/>
              </a:ext>
            </a:extLst>
          </p:cNvPr>
          <p:cNvSpPr/>
          <p:nvPr/>
        </p:nvSpPr>
        <p:spPr>
          <a:xfrm>
            <a:off x="9669286" y="4529554"/>
            <a:ext cx="2078551" cy="763235"/>
          </a:xfrm>
          <a:prstGeom prst="roundRect">
            <a:avLst/>
          </a:prstGeom>
          <a:solidFill>
            <a:srgbClr val="6D8E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1600"/>
              <a:t># of SQLs / # of MQLs</a:t>
            </a:r>
          </a:p>
        </p:txBody>
      </p:sp>
      <p:sp>
        <p:nvSpPr>
          <p:cNvPr id="22" name="Rounded Rectangle 15">
            <a:extLst>
              <a:ext uri="{FF2B5EF4-FFF2-40B4-BE49-F238E27FC236}">
                <a16:creationId xmlns:a16="http://schemas.microsoft.com/office/drawing/2014/main" id="{27AFF631-DBA8-4126-BA8C-C230933BF128}"/>
              </a:ext>
            </a:extLst>
          </p:cNvPr>
          <p:cNvSpPr/>
          <p:nvPr/>
        </p:nvSpPr>
        <p:spPr>
          <a:xfrm>
            <a:off x="7010693" y="5420889"/>
            <a:ext cx="1230729" cy="763235"/>
          </a:xfrm>
          <a:prstGeom prst="roundRect">
            <a:avLst/>
          </a:prstGeom>
          <a:solidFill>
            <a:srgbClr val="6D8E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1100"/>
              <a:t>Engagements</a:t>
            </a:r>
          </a:p>
        </p:txBody>
      </p:sp>
      <p:sp>
        <p:nvSpPr>
          <p:cNvPr id="23" name="Rounded Rectangle 15">
            <a:extLst>
              <a:ext uri="{FF2B5EF4-FFF2-40B4-BE49-F238E27FC236}">
                <a16:creationId xmlns:a16="http://schemas.microsoft.com/office/drawing/2014/main" id="{74FFDC6F-8BA4-492D-8FDE-710BEA44D115}"/>
              </a:ext>
            </a:extLst>
          </p:cNvPr>
          <p:cNvSpPr/>
          <p:nvPr/>
        </p:nvSpPr>
        <p:spPr>
          <a:xfrm>
            <a:off x="8356542" y="5428277"/>
            <a:ext cx="1230729" cy="763235"/>
          </a:xfrm>
          <a:prstGeom prst="roundRect">
            <a:avLst/>
          </a:prstGeom>
          <a:solidFill>
            <a:srgbClr val="6D8E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1100"/>
              <a:t>Impressions</a:t>
            </a:r>
          </a:p>
        </p:txBody>
      </p:sp>
      <p:sp>
        <p:nvSpPr>
          <p:cNvPr id="24" name="Rounded Rectangle 12">
            <a:extLst>
              <a:ext uri="{FF2B5EF4-FFF2-40B4-BE49-F238E27FC236}">
                <a16:creationId xmlns:a16="http://schemas.microsoft.com/office/drawing/2014/main" id="{53954449-05A5-4F87-A1EB-94980114CF8B}"/>
              </a:ext>
            </a:extLst>
          </p:cNvPr>
          <p:cNvSpPr/>
          <p:nvPr/>
        </p:nvSpPr>
        <p:spPr>
          <a:xfrm>
            <a:off x="6977588" y="4562632"/>
            <a:ext cx="2612873" cy="763235"/>
          </a:xfrm>
          <a:prstGeom prst="roundRect">
            <a:avLst/>
          </a:prstGeom>
          <a:solidFill>
            <a:srgbClr val="6D8E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1600"/>
              <a:t># of Engagements / # of Impressions</a:t>
            </a:r>
          </a:p>
        </p:txBody>
      </p:sp>
      <p:sp>
        <p:nvSpPr>
          <p:cNvPr id="25" name="Rounded Rectangle 12">
            <a:extLst>
              <a:ext uri="{FF2B5EF4-FFF2-40B4-BE49-F238E27FC236}">
                <a16:creationId xmlns:a16="http://schemas.microsoft.com/office/drawing/2014/main" id="{EE8542F3-922C-44B6-AF63-77651589AE64}"/>
              </a:ext>
            </a:extLst>
          </p:cNvPr>
          <p:cNvSpPr/>
          <p:nvPr/>
        </p:nvSpPr>
        <p:spPr>
          <a:xfrm>
            <a:off x="4698683" y="4529554"/>
            <a:ext cx="2232386" cy="1668512"/>
          </a:xfrm>
          <a:prstGeom prst="roundRect">
            <a:avLst/>
          </a:prstGeom>
          <a:solidFill>
            <a:srgbClr val="6D8E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1600"/>
              <a:t># of Impressions</a:t>
            </a:r>
          </a:p>
        </p:txBody>
      </p:sp>
      <p:sp>
        <p:nvSpPr>
          <p:cNvPr id="26" name="Rounded Rectangle 8">
            <a:extLst>
              <a:ext uri="{FF2B5EF4-FFF2-40B4-BE49-F238E27FC236}">
                <a16:creationId xmlns:a16="http://schemas.microsoft.com/office/drawing/2014/main" id="{83B4DB2A-C77D-4148-A49E-8D278F3FC7EF}"/>
              </a:ext>
            </a:extLst>
          </p:cNvPr>
          <p:cNvSpPr/>
          <p:nvPr/>
        </p:nvSpPr>
        <p:spPr>
          <a:xfrm>
            <a:off x="9669286" y="6296399"/>
            <a:ext cx="2053965" cy="457139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1600" b="1" dirty="0"/>
              <a:t>CRM</a:t>
            </a:r>
          </a:p>
        </p:txBody>
      </p:sp>
      <p:sp>
        <p:nvSpPr>
          <p:cNvPr id="27" name="Rounded Rectangle 8">
            <a:extLst>
              <a:ext uri="{FF2B5EF4-FFF2-40B4-BE49-F238E27FC236}">
                <a16:creationId xmlns:a16="http://schemas.microsoft.com/office/drawing/2014/main" id="{793A3A0F-4B4A-4CFA-81A7-0F64854175C7}"/>
              </a:ext>
            </a:extLst>
          </p:cNvPr>
          <p:cNvSpPr/>
          <p:nvPr/>
        </p:nvSpPr>
        <p:spPr>
          <a:xfrm>
            <a:off x="223930" y="6310270"/>
            <a:ext cx="2248677" cy="457139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1600" b="1" dirty="0"/>
              <a:t>Data Source</a:t>
            </a:r>
          </a:p>
        </p:txBody>
      </p:sp>
      <p:sp>
        <p:nvSpPr>
          <p:cNvPr id="28" name="Rounded Rectangle 8">
            <a:extLst>
              <a:ext uri="{FF2B5EF4-FFF2-40B4-BE49-F238E27FC236}">
                <a16:creationId xmlns:a16="http://schemas.microsoft.com/office/drawing/2014/main" id="{9FAC1214-FD0A-40FD-BE0A-61F2C9734194}"/>
              </a:ext>
            </a:extLst>
          </p:cNvPr>
          <p:cNvSpPr/>
          <p:nvPr/>
        </p:nvSpPr>
        <p:spPr>
          <a:xfrm>
            <a:off x="2661163" y="6323065"/>
            <a:ext cx="6929297" cy="457139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1600" b="1" dirty="0"/>
              <a:t>Khoros</a:t>
            </a:r>
          </a:p>
        </p:txBody>
      </p:sp>
    </p:spTree>
    <p:extLst>
      <p:ext uri="{BB962C8B-B14F-4D97-AF65-F5344CB8AC3E}">
        <p14:creationId xmlns:p14="http://schemas.microsoft.com/office/powerpoint/2010/main" val="23498788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83387" y="251367"/>
            <a:ext cx="11439865" cy="768263"/>
          </a:xfrm>
        </p:spPr>
        <p:txBody>
          <a:bodyPr/>
          <a:lstStyle/>
          <a:p>
            <a:r>
              <a:rPr lang="en-US"/>
              <a:t>Organic Web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223934" y="1240970"/>
            <a:ext cx="2248677" cy="1158898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1600" b="1"/>
              <a:t>Objective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23931" y="2607359"/>
            <a:ext cx="2248677" cy="894132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1100" b="1"/>
              <a:t>Simplified Customer Journey Phase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223932" y="3610812"/>
            <a:ext cx="2248677" cy="763235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1600" b="1"/>
              <a:t>KPI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223932" y="4523000"/>
            <a:ext cx="2248677" cy="763235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1600" b="1"/>
              <a:t>Leading Metrics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223932" y="5428277"/>
            <a:ext cx="2248677" cy="763235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1600" b="1"/>
              <a:t>Supporting Metrics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2694088" y="1240970"/>
            <a:ext cx="9029166" cy="1158898"/>
          </a:xfrm>
          <a:prstGeom prst="roundRect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1600"/>
              <a:t>Drive awareness, consideration and purchase/conversion of IQVIA Products + Services. Right customer, right message, right time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2694087" y="2607359"/>
            <a:ext cx="4229261" cy="894132"/>
          </a:xfrm>
          <a:prstGeom prst="roundRect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1600"/>
              <a:t>Awareness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6979337" y="2607359"/>
            <a:ext cx="2612874" cy="894132"/>
          </a:xfrm>
          <a:prstGeom prst="roundRect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1600"/>
              <a:t>Consideration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6977588" y="3650444"/>
            <a:ext cx="2612873" cy="763235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1600"/>
              <a:t>Increased Engagements</a:t>
            </a:r>
          </a:p>
        </p:txBody>
      </p:sp>
      <p:sp>
        <p:nvSpPr>
          <p:cNvPr id="47" name="Rounded Rectangle 15">
            <a:extLst>
              <a:ext uri="{FF2B5EF4-FFF2-40B4-BE49-F238E27FC236}">
                <a16:creationId xmlns:a16="http://schemas.microsoft.com/office/drawing/2014/main" id="{483668E1-C1D8-4100-8E80-570163013C48}"/>
              </a:ext>
            </a:extLst>
          </p:cNvPr>
          <p:cNvSpPr/>
          <p:nvPr/>
        </p:nvSpPr>
        <p:spPr>
          <a:xfrm>
            <a:off x="9643916" y="3650443"/>
            <a:ext cx="2075051" cy="763235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1600"/>
              <a:t>Increase Conversion Rate</a:t>
            </a:r>
          </a:p>
        </p:txBody>
      </p:sp>
      <p:sp>
        <p:nvSpPr>
          <p:cNvPr id="48" name="Rounded Rectangle 11">
            <a:extLst>
              <a:ext uri="{FF2B5EF4-FFF2-40B4-BE49-F238E27FC236}">
                <a16:creationId xmlns:a16="http://schemas.microsoft.com/office/drawing/2014/main" id="{EACE9E8B-826E-42FC-9A15-0B66D7535426}"/>
              </a:ext>
            </a:extLst>
          </p:cNvPr>
          <p:cNvSpPr/>
          <p:nvPr/>
        </p:nvSpPr>
        <p:spPr>
          <a:xfrm>
            <a:off x="9648200" y="2607359"/>
            <a:ext cx="2075051" cy="894132"/>
          </a:xfrm>
          <a:prstGeom prst="roundRect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1600"/>
              <a:t>Purchase + Conversion</a:t>
            </a:r>
          </a:p>
        </p:txBody>
      </p:sp>
      <p:sp>
        <p:nvSpPr>
          <p:cNvPr id="17" name="Rounded Rectangle 12">
            <a:extLst>
              <a:ext uri="{FF2B5EF4-FFF2-40B4-BE49-F238E27FC236}">
                <a16:creationId xmlns:a16="http://schemas.microsoft.com/office/drawing/2014/main" id="{782BE934-0D5A-45A6-8996-B7AE8FFA349D}"/>
              </a:ext>
            </a:extLst>
          </p:cNvPr>
          <p:cNvSpPr/>
          <p:nvPr/>
        </p:nvSpPr>
        <p:spPr>
          <a:xfrm>
            <a:off x="2694088" y="3650443"/>
            <a:ext cx="4229260" cy="763235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1600"/>
              <a:t>Increased # of pageviews</a:t>
            </a:r>
          </a:p>
        </p:txBody>
      </p:sp>
      <p:sp>
        <p:nvSpPr>
          <p:cNvPr id="19" name="Rounded Rectangle 15">
            <a:extLst>
              <a:ext uri="{FF2B5EF4-FFF2-40B4-BE49-F238E27FC236}">
                <a16:creationId xmlns:a16="http://schemas.microsoft.com/office/drawing/2014/main" id="{DAE9B955-7C17-4391-9D06-5A6295400C27}"/>
              </a:ext>
            </a:extLst>
          </p:cNvPr>
          <p:cNvSpPr/>
          <p:nvPr/>
        </p:nvSpPr>
        <p:spPr>
          <a:xfrm>
            <a:off x="9702392" y="5387811"/>
            <a:ext cx="979050" cy="763235"/>
          </a:xfrm>
          <a:prstGeom prst="roundRect">
            <a:avLst/>
          </a:prstGeom>
          <a:solidFill>
            <a:srgbClr val="6D8E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1100"/>
              <a:t>MQLs</a:t>
            </a:r>
          </a:p>
        </p:txBody>
      </p:sp>
      <p:sp>
        <p:nvSpPr>
          <p:cNvPr id="20" name="Rounded Rectangle 15">
            <a:extLst>
              <a:ext uri="{FF2B5EF4-FFF2-40B4-BE49-F238E27FC236}">
                <a16:creationId xmlns:a16="http://schemas.microsoft.com/office/drawing/2014/main" id="{959AE589-E6FE-4844-BE1D-DDC06BB2B28F}"/>
              </a:ext>
            </a:extLst>
          </p:cNvPr>
          <p:cNvSpPr/>
          <p:nvPr/>
        </p:nvSpPr>
        <p:spPr>
          <a:xfrm>
            <a:off x="10768788" y="5407627"/>
            <a:ext cx="979050" cy="763235"/>
          </a:xfrm>
          <a:prstGeom prst="roundRect">
            <a:avLst/>
          </a:prstGeom>
          <a:solidFill>
            <a:srgbClr val="6D8E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1100"/>
              <a:t>SQLs</a:t>
            </a:r>
          </a:p>
        </p:txBody>
      </p:sp>
      <p:sp>
        <p:nvSpPr>
          <p:cNvPr id="21" name="Rounded Rectangle 12">
            <a:extLst>
              <a:ext uri="{FF2B5EF4-FFF2-40B4-BE49-F238E27FC236}">
                <a16:creationId xmlns:a16="http://schemas.microsoft.com/office/drawing/2014/main" id="{A3426BC4-FAEC-4CD2-8CA7-7A62D436B350}"/>
              </a:ext>
            </a:extLst>
          </p:cNvPr>
          <p:cNvSpPr/>
          <p:nvPr/>
        </p:nvSpPr>
        <p:spPr>
          <a:xfrm>
            <a:off x="9669286" y="4529554"/>
            <a:ext cx="2078551" cy="763235"/>
          </a:xfrm>
          <a:prstGeom prst="roundRect">
            <a:avLst/>
          </a:prstGeom>
          <a:solidFill>
            <a:srgbClr val="6D8E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1600"/>
              <a:t># of SQLs / # of MQLs</a:t>
            </a:r>
          </a:p>
        </p:txBody>
      </p:sp>
      <p:sp>
        <p:nvSpPr>
          <p:cNvPr id="22" name="Rounded Rectangle 12">
            <a:extLst>
              <a:ext uri="{FF2B5EF4-FFF2-40B4-BE49-F238E27FC236}">
                <a16:creationId xmlns:a16="http://schemas.microsoft.com/office/drawing/2014/main" id="{EF12B915-2EDA-499B-8D5F-F99F78C3FE61}"/>
              </a:ext>
            </a:extLst>
          </p:cNvPr>
          <p:cNvSpPr/>
          <p:nvPr/>
        </p:nvSpPr>
        <p:spPr>
          <a:xfrm>
            <a:off x="2694088" y="4523000"/>
            <a:ext cx="4229260" cy="1668512"/>
          </a:xfrm>
          <a:prstGeom prst="roundRect">
            <a:avLst/>
          </a:prstGeom>
          <a:solidFill>
            <a:srgbClr val="6D8E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1600"/>
              <a:t># of Pageviews</a:t>
            </a:r>
          </a:p>
        </p:txBody>
      </p:sp>
      <p:sp>
        <p:nvSpPr>
          <p:cNvPr id="23" name="Rounded Rectangle 12">
            <a:extLst>
              <a:ext uri="{FF2B5EF4-FFF2-40B4-BE49-F238E27FC236}">
                <a16:creationId xmlns:a16="http://schemas.microsoft.com/office/drawing/2014/main" id="{18B5754F-A79E-414C-9E93-F1014A2E5F14}"/>
              </a:ext>
            </a:extLst>
          </p:cNvPr>
          <p:cNvSpPr/>
          <p:nvPr/>
        </p:nvSpPr>
        <p:spPr>
          <a:xfrm>
            <a:off x="6977588" y="4482534"/>
            <a:ext cx="2612873" cy="1668512"/>
          </a:xfrm>
          <a:prstGeom prst="roundRect">
            <a:avLst/>
          </a:prstGeom>
          <a:solidFill>
            <a:srgbClr val="6D8E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1600"/>
              <a:t># of Engagements</a:t>
            </a:r>
          </a:p>
        </p:txBody>
      </p:sp>
    </p:spTree>
    <p:extLst>
      <p:ext uri="{BB962C8B-B14F-4D97-AF65-F5344CB8AC3E}">
        <p14:creationId xmlns:p14="http://schemas.microsoft.com/office/powerpoint/2010/main" val="5877771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83387" y="251367"/>
            <a:ext cx="11439865" cy="768263"/>
          </a:xfrm>
        </p:spPr>
        <p:txBody>
          <a:bodyPr/>
          <a:lstStyle/>
          <a:p>
            <a:r>
              <a:rPr lang="en-US"/>
              <a:t>Paid Search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223934" y="1240970"/>
            <a:ext cx="2248677" cy="1158898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1600" b="1"/>
              <a:t>Objective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23931" y="2607359"/>
            <a:ext cx="2248677" cy="894132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1100" b="1"/>
              <a:t>Simplified Customer Journey Phase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223932" y="3610812"/>
            <a:ext cx="2248677" cy="763235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1600" b="1"/>
              <a:t>KPI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223932" y="4523000"/>
            <a:ext cx="2248677" cy="763235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1600" b="1"/>
              <a:t>Leading Metrics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223932" y="5428277"/>
            <a:ext cx="2248677" cy="763235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1600" b="1"/>
              <a:t>Supporting Metrics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2694088" y="1240970"/>
            <a:ext cx="9029166" cy="1158898"/>
          </a:xfrm>
          <a:prstGeom prst="roundRect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1600"/>
              <a:t>Drive awareness, consideration and purchase/conversion of IQVIA Products + Services. Right customer, right message, right time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2694087" y="2607359"/>
            <a:ext cx="2732971" cy="894132"/>
          </a:xfrm>
          <a:prstGeom prst="roundRect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1600"/>
              <a:t>Awareness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5566178" y="2607359"/>
            <a:ext cx="2839615" cy="894132"/>
          </a:xfrm>
          <a:prstGeom prst="roundRect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1600"/>
              <a:t>Consideration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4023361" y="3650444"/>
            <a:ext cx="1411418" cy="763235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1600" dirty="0"/>
              <a:t>Decrease CPM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564431" y="3650444"/>
            <a:ext cx="1495526" cy="763235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1600" dirty="0"/>
              <a:t>Increased CTR</a:t>
            </a:r>
          </a:p>
        </p:txBody>
      </p:sp>
      <p:sp>
        <p:nvSpPr>
          <p:cNvPr id="47" name="Rounded Rectangle 15">
            <a:extLst>
              <a:ext uri="{FF2B5EF4-FFF2-40B4-BE49-F238E27FC236}">
                <a16:creationId xmlns:a16="http://schemas.microsoft.com/office/drawing/2014/main" id="{483668E1-C1D8-4100-8E80-570163013C48}"/>
              </a:ext>
            </a:extLst>
          </p:cNvPr>
          <p:cNvSpPr/>
          <p:nvPr/>
        </p:nvSpPr>
        <p:spPr>
          <a:xfrm>
            <a:off x="9908771" y="3650443"/>
            <a:ext cx="1810196" cy="763235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1600"/>
              <a:t>Increase Conversion Rate</a:t>
            </a:r>
          </a:p>
        </p:txBody>
      </p:sp>
      <p:sp>
        <p:nvSpPr>
          <p:cNvPr id="48" name="Rounded Rectangle 11">
            <a:extLst>
              <a:ext uri="{FF2B5EF4-FFF2-40B4-BE49-F238E27FC236}">
                <a16:creationId xmlns:a16="http://schemas.microsoft.com/office/drawing/2014/main" id="{EACE9E8B-826E-42FC-9A15-0B66D7535426}"/>
              </a:ext>
            </a:extLst>
          </p:cNvPr>
          <p:cNvSpPr/>
          <p:nvPr/>
        </p:nvSpPr>
        <p:spPr>
          <a:xfrm>
            <a:off x="8544914" y="2607359"/>
            <a:ext cx="3178338" cy="894132"/>
          </a:xfrm>
          <a:prstGeom prst="roundRect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1600"/>
              <a:t>Purchase + Conversion</a:t>
            </a:r>
          </a:p>
        </p:txBody>
      </p:sp>
      <p:sp>
        <p:nvSpPr>
          <p:cNvPr id="19" name="Rounded Rectangle 15">
            <a:extLst>
              <a:ext uri="{FF2B5EF4-FFF2-40B4-BE49-F238E27FC236}">
                <a16:creationId xmlns:a16="http://schemas.microsoft.com/office/drawing/2014/main" id="{DAE9B955-7C17-4391-9D06-5A6295400C27}"/>
              </a:ext>
            </a:extLst>
          </p:cNvPr>
          <p:cNvSpPr/>
          <p:nvPr/>
        </p:nvSpPr>
        <p:spPr>
          <a:xfrm>
            <a:off x="9908771" y="5387811"/>
            <a:ext cx="854086" cy="763235"/>
          </a:xfrm>
          <a:prstGeom prst="roundRect">
            <a:avLst/>
          </a:prstGeom>
          <a:solidFill>
            <a:srgbClr val="6D8E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1100"/>
              <a:t>MQLs</a:t>
            </a:r>
          </a:p>
        </p:txBody>
      </p:sp>
      <p:sp>
        <p:nvSpPr>
          <p:cNvPr id="20" name="Rounded Rectangle 15">
            <a:extLst>
              <a:ext uri="{FF2B5EF4-FFF2-40B4-BE49-F238E27FC236}">
                <a16:creationId xmlns:a16="http://schemas.microsoft.com/office/drawing/2014/main" id="{959AE589-E6FE-4844-BE1D-DDC06BB2B28F}"/>
              </a:ext>
            </a:extLst>
          </p:cNvPr>
          <p:cNvSpPr/>
          <p:nvPr/>
        </p:nvSpPr>
        <p:spPr>
          <a:xfrm>
            <a:off x="10893752" y="5407627"/>
            <a:ext cx="854086" cy="763235"/>
          </a:xfrm>
          <a:prstGeom prst="roundRect">
            <a:avLst/>
          </a:prstGeom>
          <a:solidFill>
            <a:srgbClr val="6D8E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1100"/>
              <a:t>SQLs</a:t>
            </a:r>
          </a:p>
        </p:txBody>
      </p:sp>
      <p:sp>
        <p:nvSpPr>
          <p:cNvPr id="21" name="Rounded Rectangle 12">
            <a:extLst>
              <a:ext uri="{FF2B5EF4-FFF2-40B4-BE49-F238E27FC236}">
                <a16:creationId xmlns:a16="http://schemas.microsoft.com/office/drawing/2014/main" id="{A3426BC4-FAEC-4CD2-8CA7-7A62D436B350}"/>
              </a:ext>
            </a:extLst>
          </p:cNvPr>
          <p:cNvSpPr/>
          <p:nvPr/>
        </p:nvSpPr>
        <p:spPr>
          <a:xfrm>
            <a:off x="9934588" y="4529554"/>
            <a:ext cx="1813249" cy="763235"/>
          </a:xfrm>
          <a:prstGeom prst="roundRect">
            <a:avLst/>
          </a:prstGeom>
          <a:solidFill>
            <a:srgbClr val="6D8E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1600"/>
              <a:t># of SQLs / # of MQLs</a:t>
            </a:r>
          </a:p>
        </p:txBody>
      </p:sp>
      <p:sp>
        <p:nvSpPr>
          <p:cNvPr id="22" name="Rounded Rectangle 15">
            <a:extLst>
              <a:ext uri="{FF2B5EF4-FFF2-40B4-BE49-F238E27FC236}">
                <a16:creationId xmlns:a16="http://schemas.microsoft.com/office/drawing/2014/main" id="{27AFF631-DBA8-4126-BA8C-C230933BF128}"/>
              </a:ext>
            </a:extLst>
          </p:cNvPr>
          <p:cNvSpPr/>
          <p:nvPr/>
        </p:nvSpPr>
        <p:spPr>
          <a:xfrm>
            <a:off x="5597536" y="5420889"/>
            <a:ext cx="704430" cy="763235"/>
          </a:xfrm>
          <a:prstGeom prst="roundRect">
            <a:avLst/>
          </a:prstGeom>
          <a:solidFill>
            <a:srgbClr val="6D8E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1100"/>
              <a:t>Clicks</a:t>
            </a:r>
          </a:p>
        </p:txBody>
      </p:sp>
      <p:sp>
        <p:nvSpPr>
          <p:cNvPr id="23" name="Rounded Rectangle 15">
            <a:extLst>
              <a:ext uri="{FF2B5EF4-FFF2-40B4-BE49-F238E27FC236}">
                <a16:creationId xmlns:a16="http://schemas.microsoft.com/office/drawing/2014/main" id="{74FFDC6F-8BA4-492D-8FDE-710BEA44D115}"/>
              </a:ext>
            </a:extLst>
          </p:cNvPr>
          <p:cNvSpPr/>
          <p:nvPr/>
        </p:nvSpPr>
        <p:spPr>
          <a:xfrm>
            <a:off x="6361496" y="5428277"/>
            <a:ext cx="704430" cy="763235"/>
          </a:xfrm>
          <a:prstGeom prst="roundRect">
            <a:avLst/>
          </a:prstGeom>
          <a:solidFill>
            <a:srgbClr val="6D8E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1100"/>
              <a:t>Impressions</a:t>
            </a:r>
          </a:p>
        </p:txBody>
      </p:sp>
      <p:sp>
        <p:nvSpPr>
          <p:cNvPr id="24" name="Rounded Rectangle 12">
            <a:extLst>
              <a:ext uri="{FF2B5EF4-FFF2-40B4-BE49-F238E27FC236}">
                <a16:creationId xmlns:a16="http://schemas.microsoft.com/office/drawing/2014/main" id="{53954449-05A5-4F87-A1EB-94980114CF8B}"/>
              </a:ext>
            </a:extLst>
          </p:cNvPr>
          <p:cNvSpPr/>
          <p:nvPr/>
        </p:nvSpPr>
        <p:spPr>
          <a:xfrm>
            <a:off x="5564431" y="4562632"/>
            <a:ext cx="1495526" cy="763235"/>
          </a:xfrm>
          <a:prstGeom prst="roundRect">
            <a:avLst/>
          </a:prstGeom>
          <a:solidFill>
            <a:srgbClr val="6D8E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1600"/>
              <a:t># of Clicks / # of Impressions</a:t>
            </a:r>
          </a:p>
        </p:txBody>
      </p:sp>
      <p:sp>
        <p:nvSpPr>
          <p:cNvPr id="26" name="Rounded Rectangle 12">
            <a:extLst>
              <a:ext uri="{FF2B5EF4-FFF2-40B4-BE49-F238E27FC236}">
                <a16:creationId xmlns:a16="http://schemas.microsoft.com/office/drawing/2014/main" id="{A6206767-5CB0-41E5-8E4A-15B68B4E3DAB}"/>
              </a:ext>
            </a:extLst>
          </p:cNvPr>
          <p:cNvSpPr/>
          <p:nvPr/>
        </p:nvSpPr>
        <p:spPr>
          <a:xfrm>
            <a:off x="4023361" y="4542400"/>
            <a:ext cx="1403697" cy="750389"/>
          </a:xfrm>
          <a:prstGeom prst="roundRect">
            <a:avLst/>
          </a:prstGeom>
          <a:solidFill>
            <a:srgbClr val="6D8E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1400"/>
              <a:t>Cost/ Impression</a:t>
            </a:r>
          </a:p>
        </p:txBody>
      </p:sp>
      <p:sp>
        <p:nvSpPr>
          <p:cNvPr id="27" name="Rounded Rectangle 15">
            <a:extLst>
              <a:ext uri="{FF2B5EF4-FFF2-40B4-BE49-F238E27FC236}">
                <a16:creationId xmlns:a16="http://schemas.microsoft.com/office/drawing/2014/main" id="{FAF82863-6962-47DB-84CB-A5DE1BCF1D81}"/>
              </a:ext>
            </a:extLst>
          </p:cNvPr>
          <p:cNvSpPr/>
          <p:nvPr/>
        </p:nvSpPr>
        <p:spPr>
          <a:xfrm>
            <a:off x="4023361" y="5367995"/>
            <a:ext cx="644280" cy="803701"/>
          </a:xfrm>
          <a:prstGeom prst="roundRect">
            <a:avLst/>
          </a:prstGeom>
          <a:solidFill>
            <a:srgbClr val="6D8E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1100"/>
              <a:t>Cost</a:t>
            </a:r>
          </a:p>
        </p:txBody>
      </p:sp>
      <p:sp>
        <p:nvSpPr>
          <p:cNvPr id="28" name="Rounded Rectangle 15">
            <a:extLst>
              <a:ext uri="{FF2B5EF4-FFF2-40B4-BE49-F238E27FC236}">
                <a16:creationId xmlns:a16="http://schemas.microsoft.com/office/drawing/2014/main" id="{1179E75F-B6BE-4AE3-8C74-328CF0E82935}"/>
              </a:ext>
            </a:extLst>
          </p:cNvPr>
          <p:cNvSpPr/>
          <p:nvPr/>
        </p:nvSpPr>
        <p:spPr>
          <a:xfrm>
            <a:off x="4696987" y="5387811"/>
            <a:ext cx="737791" cy="763235"/>
          </a:xfrm>
          <a:prstGeom prst="roundRect">
            <a:avLst/>
          </a:prstGeom>
          <a:solidFill>
            <a:srgbClr val="6D8E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1100"/>
              <a:t>Impression</a:t>
            </a:r>
          </a:p>
        </p:txBody>
      </p:sp>
      <p:sp>
        <p:nvSpPr>
          <p:cNvPr id="29" name="Rounded Rectangle 12">
            <a:extLst>
              <a:ext uri="{FF2B5EF4-FFF2-40B4-BE49-F238E27FC236}">
                <a16:creationId xmlns:a16="http://schemas.microsoft.com/office/drawing/2014/main" id="{B3273D5B-03D2-46EA-A42B-7ECF10267DA7}"/>
              </a:ext>
            </a:extLst>
          </p:cNvPr>
          <p:cNvSpPr/>
          <p:nvPr/>
        </p:nvSpPr>
        <p:spPr>
          <a:xfrm>
            <a:off x="2694087" y="3669843"/>
            <a:ext cx="1275798" cy="763235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1200"/>
              <a:t>Increased Impressions</a:t>
            </a:r>
          </a:p>
        </p:txBody>
      </p:sp>
      <p:sp>
        <p:nvSpPr>
          <p:cNvPr id="30" name="Rounded Rectangle 12">
            <a:extLst>
              <a:ext uri="{FF2B5EF4-FFF2-40B4-BE49-F238E27FC236}">
                <a16:creationId xmlns:a16="http://schemas.microsoft.com/office/drawing/2014/main" id="{0A41295C-DCD8-4D92-9B4D-7DFAF5DDCAC0}"/>
              </a:ext>
            </a:extLst>
          </p:cNvPr>
          <p:cNvSpPr/>
          <p:nvPr/>
        </p:nvSpPr>
        <p:spPr>
          <a:xfrm>
            <a:off x="2694087" y="4542400"/>
            <a:ext cx="1275798" cy="1628462"/>
          </a:xfrm>
          <a:prstGeom prst="roundRect">
            <a:avLst/>
          </a:prstGeom>
          <a:solidFill>
            <a:srgbClr val="6D8E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1200"/>
              <a:t>Impressions</a:t>
            </a:r>
          </a:p>
        </p:txBody>
      </p:sp>
      <p:sp>
        <p:nvSpPr>
          <p:cNvPr id="31" name="Rounded Rectangle 15">
            <a:extLst>
              <a:ext uri="{FF2B5EF4-FFF2-40B4-BE49-F238E27FC236}">
                <a16:creationId xmlns:a16="http://schemas.microsoft.com/office/drawing/2014/main" id="{BB360E59-5AC1-4423-856D-B67DDAD6FAAF}"/>
              </a:ext>
            </a:extLst>
          </p:cNvPr>
          <p:cNvSpPr/>
          <p:nvPr/>
        </p:nvSpPr>
        <p:spPr>
          <a:xfrm>
            <a:off x="7129996" y="3669844"/>
            <a:ext cx="1275798" cy="763235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1600"/>
              <a:t>Decrease CPC</a:t>
            </a:r>
          </a:p>
        </p:txBody>
      </p:sp>
      <p:sp>
        <p:nvSpPr>
          <p:cNvPr id="32" name="Rounded Rectangle 15">
            <a:extLst>
              <a:ext uri="{FF2B5EF4-FFF2-40B4-BE49-F238E27FC236}">
                <a16:creationId xmlns:a16="http://schemas.microsoft.com/office/drawing/2014/main" id="{D3E6D965-DFD7-4954-9649-9FB7589DE420}"/>
              </a:ext>
            </a:extLst>
          </p:cNvPr>
          <p:cNvSpPr/>
          <p:nvPr/>
        </p:nvSpPr>
        <p:spPr>
          <a:xfrm>
            <a:off x="7163100" y="5440289"/>
            <a:ext cx="558845" cy="763235"/>
          </a:xfrm>
          <a:prstGeom prst="roundRect">
            <a:avLst/>
          </a:prstGeom>
          <a:solidFill>
            <a:srgbClr val="6D8E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1100"/>
              <a:t>Cost</a:t>
            </a:r>
          </a:p>
        </p:txBody>
      </p:sp>
      <p:sp>
        <p:nvSpPr>
          <p:cNvPr id="33" name="Rounded Rectangle 15">
            <a:extLst>
              <a:ext uri="{FF2B5EF4-FFF2-40B4-BE49-F238E27FC236}">
                <a16:creationId xmlns:a16="http://schemas.microsoft.com/office/drawing/2014/main" id="{BC973791-FDD3-4F95-871D-B9FA33FC4C9C}"/>
              </a:ext>
            </a:extLst>
          </p:cNvPr>
          <p:cNvSpPr/>
          <p:nvPr/>
        </p:nvSpPr>
        <p:spPr>
          <a:xfrm>
            <a:off x="7809292" y="5440289"/>
            <a:ext cx="596502" cy="763235"/>
          </a:xfrm>
          <a:prstGeom prst="roundRect">
            <a:avLst/>
          </a:prstGeom>
          <a:solidFill>
            <a:srgbClr val="6D8E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1100"/>
              <a:t>Click</a:t>
            </a:r>
          </a:p>
        </p:txBody>
      </p:sp>
      <p:sp>
        <p:nvSpPr>
          <p:cNvPr id="34" name="Rounded Rectangle 12">
            <a:extLst>
              <a:ext uri="{FF2B5EF4-FFF2-40B4-BE49-F238E27FC236}">
                <a16:creationId xmlns:a16="http://schemas.microsoft.com/office/drawing/2014/main" id="{ABC67A3D-FD86-4860-96D2-A2D556501939}"/>
              </a:ext>
            </a:extLst>
          </p:cNvPr>
          <p:cNvSpPr/>
          <p:nvPr/>
        </p:nvSpPr>
        <p:spPr>
          <a:xfrm>
            <a:off x="7129996" y="4582032"/>
            <a:ext cx="1275798" cy="763235"/>
          </a:xfrm>
          <a:prstGeom prst="roundRect">
            <a:avLst/>
          </a:prstGeom>
          <a:solidFill>
            <a:srgbClr val="6D8E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1200"/>
              <a:t>Cost/Click</a:t>
            </a:r>
          </a:p>
        </p:txBody>
      </p:sp>
      <p:sp>
        <p:nvSpPr>
          <p:cNvPr id="35" name="Rounded Rectangle 15">
            <a:extLst>
              <a:ext uri="{FF2B5EF4-FFF2-40B4-BE49-F238E27FC236}">
                <a16:creationId xmlns:a16="http://schemas.microsoft.com/office/drawing/2014/main" id="{FA5731D2-2C49-4431-BCDD-855DA10CE0BF}"/>
              </a:ext>
            </a:extLst>
          </p:cNvPr>
          <p:cNvSpPr/>
          <p:nvPr/>
        </p:nvSpPr>
        <p:spPr>
          <a:xfrm>
            <a:off x="8530509" y="3619512"/>
            <a:ext cx="1275798" cy="763235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1400"/>
              <a:t>Decrease Cost / Conversion</a:t>
            </a:r>
          </a:p>
        </p:txBody>
      </p:sp>
      <p:sp>
        <p:nvSpPr>
          <p:cNvPr id="36" name="Rounded Rectangle 12">
            <a:extLst>
              <a:ext uri="{FF2B5EF4-FFF2-40B4-BE49-F238E27FC236}">
                <a16:creationId xmlns:a16="http://schemas.microsoft.com/office/drawing/2014/main" id="{ACBE085E-58CB-44D6-8D81-3794DC9CA89A}"/>
              </a:ext>
            </a:extLst>
          </p:cNvPr>
          <p:cNvSpPr/>
          <p:nvPr/>
        </p:nvSpPr>
        <p:spPr>
          <a:xfrm>
            <a:off x="8556327" y="4498623"/>
            <a:ext cx="1277950" cy="763235"/>
          </a:xfrm>
          <a:prstGeom prst="roundRect">
            <a:avLst/>
          </a:prstGeom>
          <a:solidFill>
            <a:srgbClr val="6D8E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1400"/>
              <a:t>Cost / Conversion</a:t>
            </a:r>
          </a:p>
        </p:txBody>
      </p:sp>
      <p:sp>
        <p:nvSpPr>
          <p:cNvPr id="37" name="Rounded Rectangle 15">
            <a:extLst>
              <a:ext uri="{FF2B5EF4-FFF2-40B4-BE49-F238E27FC236}">
                <a16:creationId xmlns:a16="http://schemas.microsoft.com/office/drawing/2014/main" id="{006A1599-017F-4887-B761-8F66244D1C17}"/>
              </a:ext>
            </a:extLst>
          </p:cNvPr>
          <p:cNvSpPr/>
          <p:nvPr/>
        </p:nvSpPr>
        <p:spPr>
          <a:xfrm>
            <a:off x="8579169" y="5408461"/>
            <a:ext cx="640360" cy="763235"/>
          </a:xfrm>
          <a:prstGeom prst="roundRect">
            <a:avLst/>
          </a:prstGeom>
          <a:solidFill>
            <a:srgbClr val="6D8E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1100"/>
              <a:t>Cost</a:t>
            </a:r>
          </a:p>
        </p:txBody>
      </p:sp>
      <p:sp>
        <p:nvSpPr>
          <p:cNvPr id="38" name="Rounded Rectangle 15">
            <a:extLst>
              <a:ext uri="{FF2B5EF4-FFF2-40B4-BE49-F238E27FC236}">
                <a16:creationId xmlns:a16="http://schemas.microsoft.com/office/drawing/2014/main" id="{80CE0E8F-50BB-4E9A-B58A-F5A00521A629}"/>
              </a:ext>
            </a:extLst>
          </p:cNvPr>
          <p:cNvSpPr/>
          <p:nvPr/>
        </p:nvSpPr>
        <p:spPr>
          <a:xfrm>
            <a:off x="9279997" y="5428277"/>
            <a:ext cx="526310" cy="763235"/>
          </a:xfrm>
          <a:prstGeom prst="roundRect">
            <a:avLst/>
          </a:prstGeom>
          <a:solidFill>
            <a:srgbClr val="6D8E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1100"/>
              <a:t>Conversion</a:t>
            </a:r>
          </a:p>
        </p:txBody>
      </p:sp>
    </p:spTree>
    <p:extLst>
      <p:ext uri="{BB962C8B-B14F-4D97-AF65-F5344CB8AC3E}">
        <p14:creationId xmlns:p14="http://schemas.microsoft.com/office/powerpoint/2010/main" val="14581274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83387" y="251367"/>
            <a:ext cx="11439865" cy="768263"/>
          </a:xfrm>
        </p:spPr>
        <p:txBody>
          <a:bodyPr/>
          <a:lstStyle/>
          <a:p>
            <a:r>
              <a:rPr lang="en-US"/>
              <a:t>Paid Social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223934" y="1240970"/>
            <a:ext cx="2248677" cy="1158898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1600" b="1"/>
              <a:t>Objective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23931" y="2607359"/>
            <a:ext cx="2248677" cy="894132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1100" b="1"/>
              <a:t>Simplified Customer Journey Phase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223932" y="3610812"/>
            <a:ext cx="2248677" cy="763235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1600" b="1"/>
              <a:t>KPI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223932" y="4523000"/>
            <a:ext cx="2248677" cy="763235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1600" b="1"/>
              <a:t>Leading Metrics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223932" y="5428277"/>
            <a:ext cx="2248677" cy="763235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1600" b="1"/>
              <a:t>Supporting Metrics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2694088" y="1240970"/>
            <a:ext cx="9029166" cy="1158898"/>
          </a:xfrm>
          <a:prstGeom prst="roundRect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1600"/>
              <a:t>Drive awareness, consideration and purchase/conversion of IQVIA Products + Services. Right customer, right message, right time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2694087" y="2607359"/>
            <a:ext cx="2980849" cy="894132"/>
          </a:xfrm>
          <a:prstGeom prst="roundRect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1600"/>
              <a:t>Awareness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5753854" y="2616786"/>
            <a:ext cx="2612874" cy="894132"/>
          </a:xfrm>
          <a:prstGeom prst="roundRect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1600"/>
              <a:t>Consideration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2694087" y="3610812"/>
            <a:ext cx="1539299" cy="763235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1600" dirty="0"/>
              <a:t>Increase Impressions</a:t>
            </a:r>
          </a:p>
        </p:txBody>
      </p:sp>
      <p:sp>
        <p:nvSpPr>
          <p:cNvPr id="47" name="Rounded Rectangle 15">
            <a:extLst>
              <a:ext uri="{FF2B5EF4-FFF2-40B4-BE49-F238E27FC236}">
                <a16:creationId xmlns:a16="http://schemas.microsoft.com/office/drawing/2014/main" id="{483668E1-C1D8-4100-8E80-570163013C48}"/>
              </a:ext>
            </a:extLst>
          </p:cNvPr>
          <p:cNvSpPr/>
          <p:nvPr/>
        </p:nvSpPr>
        <p:spPr>
          <a:xfrm>
            <a:off x="8446411" y="3659871"/>
            <a:ext cx="1956234" cy="763235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1400"/>
              <a:t>Decrease CPL</a:t>
            </a:r>
          </a:p>
        </p:txBody>
      </p:sp>
      <p:sp>
        <p:nvSpPr>
          <p:cNvPr id="48" name="Rounded Rectangle 11">
            <a:extLst>
              <a:ext uri="{FF2B5EF4-FFF2-40B4-BE49-F238E27FC236}">
                <a16:creationId xmlns:a16="http://schemas.microsoft.com/office/drawing/2014/main" id="{EACE9E8B-826E-42FC-9A15-0B66D7535426}"/>
              </a:ext>
            </a:extLst>
          </p:cNvPr>
          <p:cNvSpPr/>
          <p:nvPr/>
        </p:nvSpPr>
        <p:spPr>
          <a:xfrm>
            <a:off x="8445646" y="2607359"/>
            <a:ext cx="3277605" cy="894132"/>
          </a:xfrm>
          <a:prstGeom prst="roundRect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1600"/>
              <a:t>Purchase + Conversion</a:t>
            </a:r>
          </a:p>
        </p:txBody>
      </p:sp>
      <p:sp>
        <p:nvSpPr>
          <p:cNvPr id="19" name="Rounded Rectangle 15">
            <a:extLst>
              <a:ext uri="{FF2B5EF4-FFF2-40B4-BE49-F238E27FC236}">
                <a16:creationId xmlns:a16="http://schemas.microsoft.com/office/drawing/2014/main" id="{DAE9B955-7C17-4391-9D06-5A6295400C27}"/>
              </a:ext>
            </a:extLst>
          </p:cNvPr>
          <p:cNvSpPr/>
          <p:nvPr/>
        </p:nvSpPr>
        <p:spPr>
          <a:xfrm>
            <a:off x="10500696" y="5407626"/>
            <a:ext cx="622934" cy="763235"/>
          </a:xfrm>
          <a:prstGeom prst="roundRect">
            <a:avLst/>
          </a:prstGeom>
          <a:solidFill>
            <a:srgbClr val="6D8E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1100"/>
              <a:t>MQLs</a:t>
            </a:r>
          </a:p>
        </p:txBody>
      </p:sp>
      <p:sp>
        <p:nvSpPr>
          <p:cNvPr id="20" name="Rounded Rectangle 15">
            <a:extLst>
              <a:ext uri="{FF2B5EF4-FFF2-40B4-BE49-F238E27FC236}">
                <a16:creationId xmlns:a16="http://schemas.microsoft.com/office/drawing/2014/main" id="{959AE589-E6FE-4844-BE1D-DDC06BB2B28F}"/>
              </a:ext>
            </a:extLst>
          </p:cNvPr>
          <p:cNvSpPr/>
          <p:nvPr/>
        </p:nvSpPr>
        <p:spPr>
          <a:xfrm>
            <a:off x="11208470" y="5407627"/>
            <a:ext cx="539367" cy="763235"/>
          </a:xfrm>
          <a:prstGeom prst="roundRect">
            <a:avLst/>
          </a:prstGeom>
          <a:solidFill>
            <a:srgbClr val="6D8E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900"/>
              <a:t>SQLs</a:t>
            </a:r>
          </a:p>
        </p:txBody>
      </p:sp>
      <p:sp>
        <p:nvSpPr>
          <p:cNvPr id="21" name="Rounded Rectangle 12">
            <a:extLst>
              <a:ext uri="{FF2B5EF4-FFF2-40B4-BE49-F238E27FC236}">
                <a16:creationId xmlns:a16="http://schemas.microsoft.com/office/drawing/2014/main" id="{A3426BC4-FAEC-4CD2-8CA7-7A62D436B350}"/>
              </a:ext>
            </a:extLst>
          </p:cNvPr>
          <p:cNvSpPr/>
          <p:nvPr/>
        </p:nvSpPr>
        <p:spPr>
          <a:xfrm>
            <a:off x="10501460" y="4581486"/>
            <a:ext cx="1246377" cy="711303"/>
          </a:xfrm>
          <a:prstGeom prst="roundRect">
            <a:avLst/>
          </a:prstGeom>
          <a:solidFill>
            <a:srgbClr val="6D8E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1600"/>
              <a:t># of SQLs / # of MQLs</a:t>
            </a:r>
          </a:p>
        </p:txBody>
      </p:sp>
      <p:sp>
        <p:nvSpPr>
          <p:cNvPr id="25" name="Rounded Rectangle 15">
            <a:extLst>
              <a:ext uri="{FF2B5EF4-FFF2-40B4-BE49-F238E27FC236}">
                <a16:creationId xmlns:a16="http://schemas.microsoft.com/office/drawing/2014/main" id="{91A05E4B-60A2-4700-B42E-DF7335907C41}"/>
              </a:ext>
            </a:extLst>
          </p:cNvPr>
          <p:cNvSpPr/>
          <p:nvPr/>
        </p:nvSpPr>
        <p:spPr>
          <a:xfrm>
            <a:off x="10500696" y="3659871"/>
            <a:ext cx="1246377" cy="737269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1400" dirty="0"/>
              <a:t>Increase Conversion Rate</a:t>
            </a:r>
          </a:p>
        </p:txBody>
      </p:sp>
      <p:sp>
        <p:nvSpPr>
          <p:cNvPr id="27" name="Rounded Rectangle 12">
            <a:extLst>
              <a:ext uri="{FF2B5EF4-FFF2-40B4-BE49-F238E27FC236}">
                <a16:creationId xmlns:a16="http://schemas.microsoft.com/office/drawing/2014/main" id="{6E0729E7-3902-4160-8F02-B8E804BAD616}"/>
              </a:ext>
            </a:extLst>
          </p:cNvPr>
          <p:cNvSpPr/>
          <p:nvPr/>
        </p:nvSpPr>
        <p:spPr>
          <a:xfrm>
            <a:off x="2694087" y="4483368"/>
            <a:ext cx="1534013" cy="1668512"/>
          </a:xfrm>
          <a:prstGeom prst="roundRect">
            <a:avLst/>
          </a:prstGeom>
          <a:solidFill>
            <a:srgbClr val="6D8E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1600"/>
              <a:t>Impressions</a:t>
            </a:r>
          </a:p>
        </p:txBody>
      </p:sp>
      <p:sp>
        <p:nvSpPr>
          <p:cNvPr id="28" name="Rounded Rectangle 15">
            <a:extLst>
              <a:ext uri="{FF2B5EF4-FFF2-40B4-BE49-F238E27FC236}">
                <a16:creationId xmlns:a16="http://schemas.microsoft.com/office/drawing/2014/main" id="{3AAEAB82-346B-4123-B055-48520524798E}"/>
              </a:ext>
            </a:extLst>
          </p:cNvPr>
          <p:cNvSpPr/>
          <p:nvPr/>
        </p:nvSpPr>
        <p:spPr>
          <a:xfrm>
            <a:off x="8445646" y="5459558"/>
            <a:ext cx="971689" cy="763235"/>
          </a:xfrm>
          <a:prstGeom prst="roundRect">
            <a:avLst/>
          </a:prstGeom>
          <a:solidFill>
            <a:srgbClr val="6D8E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1100"/>
              <a:t>Cost</a:t>
            </a:r>
          </a:p>
        </p:txBody>
      </p:sp>
      <p:sp>
        <p:nvSpPr>
          <p:cNvPr id="29" name="Rounded Rectangle 15">
            <a:extLst>
              <a:ext uri="{FF2B5EF4-FFF2-40B4-BE49-F238E27FC236}">
                <a16:creationId xmlns:a16="http://schemas.microsoft.com/office/drawing/2014/main" id="{C255706A-EE8A-46BC-BCF0-D7E8FEE1D7A4}"/>
              </a:ext>
            </a:extLst>
          </p:cNvPr>
          <p:cNvSpPr/>
          <p:nvPr/>
        </p:nvSpPr>
        <p:spPr>
          <a:xfrm>
            <a:off x="9464509" y="5428277"/>
            <a:ext cx="971689" cy="763235"/>
          </a:xfrm>
          <a:prstGeom prst="roundRect">
            <a:avLst/>
          </a:prstGeom>
          <a:solidFill>
            <a:srgbClr val="6D8E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900"/>
              <a:t>Leads</a:t>
            </a:r>
          </a:p>
        </p:txBody>
      </p:sp>
      <p:sp>
        <p:nvSpPr>
          <p:cNvPr id="30" name="Rounded Rectangle 12">
            <a:extLst>
              <a:ext uri="{FF2B5EF4-FFF2-40B4-BE49-F238E27FC236}">
                <a16:creationId xmlns:a16="http://schemas.microsoft.com/office/drawing/2014/main" id="{247D42D1-0D9A-465B-904E-D5A10DA6D1C9}"/>
              </a:ext>
            </a:extLst>
          </p:cNvPr>
          <p:cNvSpPr/>
          <p:nvPr/>
        </p:nvSpPr>
        <p:spPr>
          <a:xfrm>
            <a:off x="8446411" y="4581486"/>
            <a:ext cx="1956234" cy="763235"/>
          </a:xfrm>
          <a:prstGeom prst="roundRect">
            <a:avLst/>
          </a:prstGeom>
          <a:solidFill>
            <a:srgbClr val="6D8E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1600"/>
              <a:t>Cost / Leads</a:t>
            </a:r>
          </a:p>
        </p:txBody>
      </p:sp>
      <p:sp>
        <p:nvSpPr>
          <p:cNvPr id="31" name="Rounded Rectangle 12">
            <a:extLst>
              <a:ext uri="{FF2B5EF4-FFF2-40B4-BE49-F238E27FC236}">
                <a16:creationId xmlns:a16="http://schemas.microsoft.com/office/drawing/2014/main" id="{B64B3BF0-B34F-49CF-9F30-59BA4335C378}"/>
              </a:ext>
            </a:extLst>
          </p:cNvPr>
          <p:cNvSpPr/>
          <p:nvPr/>
        </p:nvSpPr>
        <p:spPr>
          <a:xfrm>
            <a:off x="4295922" y="3641652"/>
            <a:ext cx="1379014" cy="763235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1600" dirty="0"/>
              <a:t>Decrease CPM</a:t>
            </a:r>
          </a:p>
        </p:txBody>
      </p:sp>
      <p:sp>
        <p:nvSpPr>
          <p:cNvPr id="32" name="Rounded Rectangle 12">
            <a:extLst>
              <a:ext uri="{FF2B5EF4-FFF2-40B4-BE49-F238E27FC236}">
                <a16:creationId xmlns:a16="http://schemas.microsoft.com/office/drawing/2014/main" id="{591C8F96-7D6B-4F63-8296-9A3A980F1DDE}"/>
              </a:ext>
            </a:extLst>
          </p:cNvPr>
          <p:cNvSpPr/>
          <p:nvPr/>
        </p:nvSpPr>
        <p:spPr>
          <a:xfrm>
            <a:off x="4295923" y="4533608"/>
            <a:ext cx="1371470" cy="750389"/>
          </a:xfrm>
          <a:prstGeom prst="roundRect">
            <a:avLst/>
          </a:prstGeom>
          <a:solidFill>
            <a:srgbClr val="6D8E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1400"/>
              <a:t>Cost/ Impression</a:t>
            </a:r>
          </a:p>
        </p:txBody>
      </p:sp>
      <p:sp>
        <p:nvSpPr>
          <p:cNvPr id="33" name="Rounded Rectangle 15">
            <a:extLst>
              <a:ext uri="{FF2B5EF4-FFF2-40B4-BE49-F238E27FC236}">
                <a16:creationId xmlns:a16="http://schemas.microsoft.com/office/drawing/2014/main" id="{C048C997-AAE2-430C-8093-11BB70FA5C00}"/>
              </a:ext>
            </a:extLst>
          </p:cNvPr>
          <p:cNvSpPr/>
          <p:nvPr/>
        </p:nvSpPr>
        <p:spPr>
          <a:xfrm>
            <a:off x="4295922" y="5359203"/>
            <a:ext cx="629488" cy="803701"/>
          </a:xfrm>
          <a:prstGeom prst="roundRect">
            <a:avLst/>
          </a:prstGeom>
          <a:solidFill>
            <a:srgbClr val="6D8E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1100"/>
              <a:t>Cost</a:t>
            </a:r>
          </a:p>
        </p:txBody>
      </p:sp>
      <p:sp>
        <p:nvSpPr>
          <p:cNvPr id="34" name="Rounded Rectangle 15">
            <a:extLst>
              <a:ext uri="{FF2B5EF4-FFF2-40B4-BE49-F238E27FC236}">
                <a16:creationId xmlns:a16="http://schemas.microsoft.com/office/drawing/2014/main" id="{F5566380-2819-400C-A4C4-9236AFE580E6}"/>
              </a:ext>
            </a:extLst>
          </p:cNvPr>
          <p:cNvSpPr/>
          <p:nvPr/>
        </p:nvSpPr>
        <p:spPr>
          <a:xfrm>
            <a:off x="4969549" y="5379019"/>
            <a:ext cx="720852" cy="763235"/>
          </a:xfrm>
          <a:prstGeom prst="roundRect">
            <a:avLst/>
          </a:prstGeom>
          <a:solidFill>
            <a:srgbClr val="6D8E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1100"/>
              <a:t>Impression</a:t>
            </a:r>
          </a:p>
        </p:txBody>
      </p:sp>
      <p:sp>
        <p:nvSpPr>
          <p:cNvPr id="35" name="Rounded Rectangle 15">
            <a:extLst>
              <a:ext uri="{FF2B5EF4-FFF2-40B4-BE49-F238E27FC236}">
                <a16:creationId xmlns:a16="http://schemas.microsoft.com/office/drawing/2014/main" id="{A3DD39D2-10E5-44F9-9695-0C485157E7EE}"/>
              </a:ext>
            </a:extLst>
          </p:cNvPr>
          <p:cNvSpPr/>
          <p:nvPr/>
        </p:nvSpPr>
        <p:spPr>
          <a:xfrm>
            <a:off x="5753853" y="3650444"/>
            <a:ext cx="1306103" cy="763235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1600" dirty="0"/>
              <a:t>Increased CTR</a:t>
            </a:r>
          </a:p>
        </p:txBody>
      </p:sp>
      <p:sp>
        <p:nvSpPr>
          <p:cNvPr id="36" name="Rounded Rectangle 15">
            <a:extLst>
              <a:ext uri="{FF2B5EF4-FFF2-40B4-BE49-F238E27FC236}">
                <a16:creationId xmlns:a16="http://schemas.microsoft.com/office/drawing/2014/main" id="{0BEB91C8-46C9-4228-916F-DDDD25B34213}"/>
              </a:ext>
            </a:extLst>
          </p:cNvPr>
          <p:cNvSpPr/>
          <p:nvPr/>
        </p:nvSpPr>
        <p:spPr>
          <a:xfrm>
            <a:off x="5762956" y="5423956"/>
            <a:ext cx="629488" cy="763235"/>
          </a:xfrm>
          <a:prstGeom prst="roundRect">
            <a:avLst/>
          </a:prstGeom>
          <a:solidFill>
            <a:srgbClr val="6D8E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1100"/>
              <a:t>Clicks</a:t>
            </a:r>
          </a:p>
        </p:txBody>
      </p:sp>
      <p:sp>
        <p:nvSpPr>
          <p:cNvPr id="37" name="Rounded Rectangle 15">
            <a:extLst>
              <a:ext uri="{FF2B5EF4-FFF2-40B4-BE49-F238E27FC236}">
                <a16:creationId xmlns:a16="http://schemas.microsoft.com/office/drawing/2014/main" id="{D2556701-B62B-411A-8E49-F16A12A24D64}"/>
              </a:ext>
            </a:extLst>
          </p:cNvPr>
          <p:cNvSpPr/>
          <p:nvPr/>
        </p:nvSpPr>
        <p:spPr>
          <a:xfrm>
            <a:off x="6450718" y="5428277"/>
            <a:ext cx="615207" cy="763235"/>
          </a:xfrm>
          <a:prstGeom prst="roundRect">
            <a:avLst/>
          </a:prstGeom>
          <a:solidFill>
            <a:srgbClr val="6D8E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900" dirty="0"/>
              <a:t>Impressions</a:t>
            </a:r>
            <a:endParaRPr lang="en-US" sz="1100" dirty="0"/>
          </a:p>
        </p:txBody>
      </p:sp>
      <p:sp>
        <p:nvSpPr>
          <p:cNvPr id="38" name="Rounded Rectangle 12">
            <a:extLst>
              <a:ext uri="{FF2B5EF4-FFF2-40B4-BE49-F238E27FC236}">
                <a16:creationId xmlns:a16="http://schemas.microsoft.com/office/drawing/2014/main" id="{A505141E-13EC-41F7-8D64-6F1758486375}"/>
              </a:ext>
            </a:extLst>
          </p:cNvPr>
          <p:cNvSpPr/>
          <p:nvPr/>
        </p:nvSpPr>
        <p:spPr>
          <a:xfrm>
            <a:off x="5753853" y="4562632"/>
            <a:ext cx="1306103" cy="763235"/>
          </a:xfrm>
          <a:prstGeom prst="roundRect">
            <a:avLst/>
          </a:prstGeom>
          <a:solidFill>
            <a:srgbClr val="6D8E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1400" dirty="0"/>
              <a:t># of Clicks / # of Impressions</a:t>
            </a:r>
          </a:p>
        </p:txBody>
      </p:sp>
      <p:sp>
        <p:nvSpPr>
          <p:cNvPr id="39" name="Rounded Rectangle 15">
            <a:extLst>
              <a:ext uri="{FF2B5EF4-FFF2-40B4-BE49-F238E27FC236}">
                <a16:creationId xmlns:a16="http://schemas.microsoft.com/office/drawing/2014/main" id="{C959CAC9-C002-4A4C-AE02-AD7A6F2EE42C}"/>
              </a:ext>
            </a:extLst>
          </p:cNvPr>
          <p:cNvSpPr/>
          <p:nvPr/>
        </p:nvSpPr>
        <p:spPr>
          <a:xfrm>
            <a:off x="7099691" y="3641652"/>
            <a:ext cx="1306103" cy="791427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1600"/>
              <a:t>Decrease CPC</a:t>
            </a:r>
          </a:p>
        </p:txBody>
      </p:sp>
      <p:sp>
        <p:nvSpPr>
          <p:cNvPr id="40" name="Rounded Rectangle 15">
            <a:extLst>
              <a:ext uri="{FF2B5EF4-FFF2-40B4-BE49-F238E27FC236}">
                <a16:creationId xmlns:a16="http://schemas.microsoft.com/office/drawing/2014/main" id="{4BA7AF63-6A9C-4D5E-82F9-B750569CE29A}"/>
              </a:ext>
            </a:extLst>
          </p:cNvPr>
          <p:cNvSpPr/>
          <p:nvPr/>
        </p:nvSpPr>
        <p:spPr>
          <a:xfrm>
            <a:off x="7119752" y="5440289"/>
            <a:ext cx="602193" cy="763235"/>
          </a:xfrm>
          <a:prstGeom prst="roundRect">
            <a:avLst/>
          </a:prstGeom>
          <a:solidFill>
            <a:srgbClr val="6D8E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1100"/>
              <a:t>Cost</a:t>
            </a:r>
          </a:p>
        </p:txBody>
      </p:sp>
      <p:sp>
        <p:nvSpPr>
          <p:cNvPr id="41" name="Rounded Rectangle 15">
            <a:extLst>
              <a:ext uri="{FF2B5EF4-FFF2-40B4-BE49-F238E27FC236}">
                <a16:creationId xmlns:a16="http://schemas.microsoft.com/office/drawing/2014/main" id="{405E5F27-0893-4FE8-9675-DA0A573518C4}"/>
              </a:ext>
            </a:extLst>
          </p:cNvPr>
          <p:cNvSpPr/>
          <p:nvPr/>
        </p:nvSpPr>
        <p:spPr>
          <a:xfrm>
            <a:off x="7755146" y="5440289"/>
            <a:ext cx="650648" cy="763235"/>
          </a:xfrm>
          <a:prstGeom prst="roundRect">
            <a:avLst/>
          </a:prstGeom>
          <a:solidFill>
            <a:srgbClr val="6D8E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1100" dirty="0"/>
              <a:t>Click </a:t>
            </a:r>
          </a:p>
        </p:txBody>
      </p:sp>
      <p:sp>
        <p:nvSpPr>
          <p:cNvPr id="42" name="Rounded Rectangle 12">
            <a:extLst>
              <a:ext uri="{FF2B5EF4-FFF2-40B4-BE49-F238E27FC236}">
                <a16:creationId xmlns:a16="http://schemas.microsoft.com/office/drawing/2014/main" id="{2D01055D-C0C7-4C09-87A4-A137D2FB95F4}"/>
              </a:ext>
            </a:extLst>
          </p:cNvPr>
          <p:cNvSpPr/>
          <p:nvPr/>
        </p:nvSpPr>
        <p:spPr>
          <a:xfrm>
            <a:off x="7099691" y="4582032"/>
            <a:ext cx="1306103" cy="763235"/>
          </a:xfrm>
          <a:prstGeom prst="roundRect">
            <a:avLst/>
          </a:prstGeom>
          <a:solidFill>
            <a:srgbClr val="6D8E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1200"/>
              <a:t>Cost/Click</a:t>
            </a:r>
          </a:p>
        </p:txBody>
      </p:sp>
    </p:spTree>
    <p:extLst>
      <p:ext uri="{BB962C8B-B14F-4D97-AF65-F5344CB8AC3E}">
        <p14:creationId xmlns:p14="http://schemas.microsoft.com/office/powerpoint/2010/main" val="41875998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83387" y="251367"/>
            <a:ext cx="11439865" cy="768263"/>
          </a:xfrm>
        </p:spPr>
        <p:txBody>
          <a:bodyPr/>
          <a:lstStyle/>
          <a:p>
            <a:r>
              <a:rPr lang="en-US"/>
              <a:t>Display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223934" y="1240970"/>
            <a:ext cx="2248677" cy="1158898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1600" b="1"/>
              <a:t>Objective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23931" y="2607359"/>
            <a:ext cx="2248677" cy="894132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1100" b="1"/>
              <a:t>Simplified Customer Journey Phase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223932" y="3610812"/>
            <a:ext cx="2248677" cy="763235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1600" b="1"/>
              <a:t>KPI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223932" y="4523000"/>
            <a:ext cx="2248677" cy="763235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1600" b="1"/>
              <a:t>Leading Metrics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223932" y="5428277"/>
            <a:ext cx="2248677" cy="763235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1600" b="1"/>
              <a:t>Supporting Metrics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2694088" y="1240970"/>
            <a:ext cx="9029166" cy="1158898"/>
          </a:xfrm>
          <a:prstGeom prst="roundRect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1600"/>
              <a:t>Drive awareness, consideration and purchase/conversion of IQVIA Products + Services. Right customer, right message, right time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2694087" y="2607359"/>
            <a:ext cx="3423611" cy="894132"/>
          </a:xfrm>
          <a:prstGeom prst="roundRect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1600"/>
              <a:t>Awareness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6168601" y="2607359"/>
            <a:ext cx="3160550" cy="894132"/>
          </a:xfrm>
          <a:prstGeom prst="roundRect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1600"/>
              <a:t>Consideration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6203865" y="3650444"/>
            <a:ext cx="1735589" cy="763235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1600" dirty="0"/>
              <a:t>Increased CTR</a:t>
            </a:r>
          </a:p>
        </p:txBody>
      </p:sp>
      <p:sp>
        <p:nvSpPr>
          <p:cNvPr id="47" name="Rounded Rectangle 15">
            <a:extLst>
              <a:ext uri="{FF2B5EF4-FFF2-40B4-BE49-F238E27FC236}">
                <a16:creationId xmlns:a16="http://schemas.microsoft.com/office/drawing/2014/main" id="{483668E1-C1D8-4100-8E80-570163013C48}"/>
              </a:ext>
            </a:extLst>
          </p:cNvPr>
          <p:cNvSpPr/>
          <p:nvPr/>
        </p:nvSpPr>
        <p:spPr>
          <a:xfrm>
            <a:off x="10412864" y="3650443"/>
            <a:ext cx="1306103" cy="763235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1600" dirty="0"/>
              <a:t>Increase Conversion Rate</a:t>
            </a:r>
          </a:p>
        </p:txBody>
      </p:sp>
      <p:sp>
        <p:nvSpPr>
          <p:cNvPr id="48" name="Rounded Rectangle 11">
            <a:extLst>
              <a:ext uri="{FF2B5EF4-FFF2-40B4-BE49-F238E27FC236}">
                <a16:creationId xmlns:a16="http://schemas.microsoft.com/office/drawing/2014/main" id="{EACE9E8B-826E-42FC-9A15-0B66D7535426}"/>
              </a:ext>
            </a:extLst>
          </p:cNvPr>
          <p:cNvSpPr/>
          <p:nvPr/>
        </p:nvSpPr>
        <p:spPr>
          <a:xfrm>
            <a:off x="9380054" y="2607359"/>
            <a:ext cx="2343197" cy="894132"/>
          </a:xfrm>
          <a:prstGeom prst="roundRect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1600"/>
              <a:t>Purchase + Conversion</a:t>
            </a:r>
          </a:p>
        </p:txBody>
      </p:sp>
      <p:sp>
        <p:nvSpPr>
          <p:cNvPr id="17" name="Rounded Rectangle 12">
            <a:extLst>
              <a:ext uri="{FF2B5EF4-FFF2-40B4-BE49-F238E27FC236}">
                <a16:creationId xmlns:a16="http://schemas.microsoft.com/office/drawing/2014/main" id="{782BE934-0D5A-45A6-8996-B7AE8FFA349D}"/>
              </a:ext>
            </a:extLst>
          </p:cNvPr>
          <p:cNvSpPr/>
          <p:nvPr/>
        </p:nvSpPr>
        <p:spPr>
          <a:xfrm>
            <a:off x="2694088" y="3650443"/>
            <a:ext cx="1941785" cy="763235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1600"/>
              <a:t>Increased # Impressions</a:t>
            </a:r>
          </a:p>
        </p:txBody>
      </p:sp>
      <p:sp>
        <p:nvSpPr>
          <p:cNvPr id="19" name="Rounded Rectangle 15">
            <a:extLst>
              <a:ext uri="{FF2B5EF4-FFF2-40B4-BE49-F238E27FC236}">
                <a16:creationId xmlns:a16="http://schemas.microsoft.com/office/drawing/2014/main" id="{DAE9B955-7C17-4391-9D06-5A6295400C27}"/>
              </a:ext>
            </a:extLst>
          </p:cNvPr>
          <p:cNvSpPr/>
          <p:nvPr/>
        </p:nvSpPr>
        <p:spPr>
          <a:xfrm>
            <a:off x="10412864" y="5407626"/>
            <a:ext cx="694268" cy="763235"/>
          </a:xfrm>
          <a:prstGeom prst="roundRect">
            <a:avLst/>
          </a:prstGeom>
          <a:solidFill>
            <a:srgbClr val="6D8E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1100"/>
              <a:t>MQLs</a:t>
            </a:r>
          </a:p>
        </p:txBody>
      </p:sp>
      <p:sp>
        <p:nvSpPr>
          <p:cNvPr id="20" name="Rounded Rectangle 15">
            <a:extLst>
              <a:ext uri="{FF2B5EF4-FFF2-40B4-BE49-F238E27FC236}">
                <a16:creationId xmlns:a16="http://schemas.microsoft.com/office/drawing/2014/main" id="{959AE589-E6FE-4844-BE1D-DDC06BB2B28F}"/>
              </a:ext>
            </a:extLst>
          </p:cNvPr>
          <p:cNvSpPr/>
          <p:nvPr/>
        </p:nvSpPr>
        <p:spPr>
          <a:xfrm>
            <a:off x="11145645" y="5407627"/>
            <a:ext cx="602193" cy="763235"/>
          </a:xfrm>
          <a:prstGeom prst="roundRect">
            <a:avLst/>
          </a:prstGeom>
          <a:solidFill>
            <a:srgbClr val="6D8E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1100"/>
              <a:t>SQLs</a:t>
            </a:r>
          </a:p>
        </p:txBody>
      </p:sp>
      <p:sp>
        <p:nvSpPr>
          <p:cNvPr id="21" name="Rounded Rectangle 12">
            <a:extLst>
              <a:ext uri="{FF2B5EF4-FFF2-40B4-BE49-F238E27FC236}">
                <a16:creationId xmlns:a16="http://schemas.microsoft.com/office/drawing/2014/main" id="{A3426BC4-FAEC-4CD2-8CA7-7A62D436B350}"/>
              </a:ext>
            </a:extLst>
          </p:cNvPr>
          <p:cNvSpPr/>
          <p:nvPr/>
        </p:nvSpPr>
        <p:spPr>
          <a:xfrm>
            <a:off x="10412864" y="4529554"/>
            <a:ext cx="1334973" cy="763235"/>
          </a:xfrm>
          <a:prstGeom prst="roundRect">
            <a:avLst/>
          </a:prstGeom>
          <a:solidFill>
            <a:srgbClr val="6D8E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1600" dirty="0"/>
              <a:t># of SQLs / # of MQLs</a:t>
            </a:r>
          </a:p>
        </p:txBody>
      </p:sp>
      <p:sp>
        <p:nvSpPr>
          <p:cNvPr id="22" name="Rounded Rectangle 12">
            <a:extLst>
              <a:ext uri="{FF2B5EF4-FFF2-40B4-BE49-F238E27FC236}">
                <a16:creationId xmlns:a16="http://schemas.microsoft.com/office/drawing/2014/main" id="{7E03D3E1-9EB1-4918-A38B-43568193E690}"/>
              </a:ext>
            </a:extLst>
          </p:cNvPr>
          <p:cNvSpPr/>
          <p:nvPr/>
        </p:nvSpPr>
        <p:spPr>
          <a:xfrm>
            <a:off x="2694088" y="4523000"/>
            <a:ext cx="1941785" cy="1668512"/>
          </a:xfrm>
          <a:prstGeom prst="roundRect">
            <a:avLst/>
          </a:prstGeom>
          <a:solidFill>
            <a:srgbClr val="6D8E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1600"/>
              <a:t># of Impressions</a:t>
            </a:r>
          </a:p>
        </p:txBody>
      </p:sp>
      <p:sp>
        <p:nvSpPr>
          <p:cNvPr id="26" name="Rounded Rectangle 12">
            <a:extLst>
              <a:ext uri="{FF2B5EF4-FFF2-40B4-BE49-F238E27FC236}">
                <a16:creationId xmlns:a16="http://schemas.microsoft.com/office/drawing/2014/main" id="{29218845-9354-41C1-BC0F-272642898030}"/>
              </a:ext>
            </a:extLst>
          </p:cNvPr>
          <p:cNvSpPr/>
          <p:nvPr/>
        </p:nvSpPr>
        <p:spPr>
          <a:xfrm>
            <a:off x="6203865" y="4533739"/>
            <a:ext cx="1735589" cy="752496"/>
          </a:xfrm>
          <a:prstGeom prst="roundRect">
            <a:avLst/>
          </a:prstGeom>
          <a:solidFill>
            <a:srgbClr val="6D8E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1600"/>
              <a:t># Clicks / Impressions</a:t>
            </a:r>
          </a:p>
        </p:txBody>
      </p:sp>
      <p:sp>
        <p:nvSpPr>
          <p:cNvPr id="27" name="Rounded Rectangle 15">
            <a:extLst>
              <a:ext uri="{FF2B5EF4-FFF2-40B4-BE49-F238E27FC236}">
                <a16:creationId xmlns:a16="http://schemas.microsoft.com/office/drawing/2014/main" id="{1A75920D-1FEE-4EC9-9DCF-353E0F80AC13}"/>
              </a:ext>
            </a:extLst>
          </p:cNvPr>
          <p:cNvSpPr/>
          <p:nvPr/>
        </p:nvSpPr>
        <p:spPr>
          <a:xfrm>
            <a:off x="6203865" y="5387811"/>
            <a:ext cx="836241" cy="763235"/>
          </a:xfrm>
          <a:prstGeom prst="roundRect">
            <a:avLst/>
          </a:prstGeom>
          <a:solidFill>
            <a:srgbClr val="6D8E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1100"/>
              <a:t>Clicks</a:t>
            </a:r>
          </a:p>
        </p:txBody>
      </p:sp>
      <p:sp>
        <p:nvSpPr>
          <p:cNvPr id="28" name="Rounded Rectangle 15">
            <a:extLst>
              <a:ext uri="{FF2B5EF4-FFF2-40B4-BE49-F238E27FC236}">
                <a16:creationId xmlns:a16="http://schemas.microsoft.com/office/drawing/2014/main" id="{73CCE182-1682-41E0-8618-B6551B028777}"/>
              </a:ext>
            </a:extLst>
          </p:cNvPr>
          <p:cNvSpPr/>
          <p:nvPr/>
        </p:nvSpPr>
        <p:spPr>
          <a:xfrm>
            <a:off x="7123699" y="5386977"/>
            <a:ext cx="841329" cy="763235"/>
          </a:xfrm>
          <a:prstGeom prst="roundRect">
            <a:avLst/>
          </a:prstGeom>
          <a:solidFill>
            <a:srgbClr val="6D8E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1100"/>
              <a:t>Impressions</a:t>
            </a:r>
          </a:p>
        </p:txBody>
      </p:sp>
      <p:sp>
        <p:nvSpPr>
          <p:cNvPr id="29" name="Rounded Rectangle 12">
            <a:extLst>
              <a:ext uri="{FF2B5EF4-FFF2-40B4-BE49-F238E27FC236}">
                <a16:creationId xmlns:a16="http://schemas.microsoft.com/office/drawing/2014/main" id="{C911802D-E5B1-432A-A707-B49329A6488A}"/>
              </a:ext>
            </a:extLst>
          </p:cNvPr>
          <p:cNvSpPr/>
          <p:nvPr/>
        </p:nvSpPr>
        <p:spPr>
          <a:xfrm>
            <a:off x="4723219" y="3649610"/>
            <a:ext cx="1379014" cy="763235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1600" dirty="0"/>
              <a:t>Decrease CPM</a:t>
            </a:r>
          </a:p>
        </p:txBody>
      </p:sp>
      <p:sp>
        <p:nvSpPr>
          <p:cNvPr id="30" name="Rounded Rectangle 12">
            <a:extLst>
              <a:ext uri="{FF2B5EF4-FFF2-40B4-BE49-F238E27FC236}">
                <a16:creationId xmlns:a16="http://schemas.microsoft.com/office/drawing/2014/main" id="{BDB9850C-D330-4936-9BAE-270698DEDCF8}"/>
              </a:ext>
            </a:extLst>
          </p:cNvPr>
          <p:cNvSpPr/>
          <p:nvPr/>
        </p:nvSpPr>
        <p:spPr>
          <a:xfrm>
            <a:off x="4723220" y="4541566"/>
            <a:ext cx="1371470" cy="750389"/>
          </a:xfrm>
          <a:prstGeom prst="roundRect">
            <a:avLst/>
          </a:prstGeom>
          <a:solidFill>
            <a:srgbClr val="6D8E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1400"/>
              <a:t>Cost/ Impression</a:t>
            </a:r>
          </a:p>
        </p:txBody>
      </p:sp>
      <p:sp>
        <p:nvSpPr>
          <p:cNvPr id="31" name="Rounded Rectangle 15">
            <a:extLst>
              <a:ext uri="{FF2B5EF4-FFF2-40B4-BE49-F238E27FC236}">
                <a16:creationId xmlns:a16="http://schemas.microsoft.com/office/drawing/2014/main" id="{3D418E55-0B76-4E14-8F0A-CD44EDD1CC7B}"/>
              </a:ext>
            </a:extLst>
          </p:cNvPr>
          <p:cNvSpPr/>
          <p:nvPr/>
        </p:nvSpPr>
        <p:spPr>
          <a:xfrm>
            <a:off x="4723219" y="5367161"/>
            <a:ext cx="629488" cy="803701"/>
          </a:xfrm>
          <a:prstGeom prst="roundRect">
            <a:avLst/>
          </a:prstGeom>
          <a:solidFill>
            <a:srgbClr val="6D8E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1100"/>
              <a:t>Cost</a:t>
            </a:r>
          </a:p>
        </p:txBody>
      </p:sp>
      <p:sp>
        <p:nvSpPr>
          <p:cNvPr id="32" name="Rounded Rectangle 15">
            <a:extLst>
              <a:ext uri="{FF2B5EF4-FFF2-40B4-BE49-F238E27FC236}">
                <a16:creationId xmlns:a16="http://schemas.microsoft.com/office/drawing/2014/main" id="{4117B044-3A11-49AD-A69D-D4CB24A737ED}"/>
              </a:ext>
            </a:extLst>
          </p:cNvPr>
          <p:cNvSpPr/>
          <p:nvPr/>
        </p:nvSpPr>
        <p:spPr>
          <a:xfrm>
            <a:off x="5396846" y="5386977"/>
            <a:ext cx="720852" cy="763235"/>
          </a:xfrm>
          <a:prstGeom prst="roundRect">
            <a:avLst/>
          </a:prstGeom>
          <a:solidFill>
            <a:srgbClr val="6D8E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1100"/>
              <a:t>Impression</a:t>
            </a:r>
          </a:p>
        </p:txBody>
      </p:sp>
      <p:sp>
        <p:nvSpPr>
          <p:cNvPr id="33" name="Rounded Rectangle 15">
            <a:extLst>
              <a:ext uri="{FF2B5EF4-FFF2-40B4-BE49-F238E27FC236}">
                <a16:creationId xmlns:a16="http://schemas.microsoft.com/office/drawing/2014/main" id="{E5FA5946-464D-4F3F-ADE9-F05DEE33CC31}"/>
              </a:ext>
            </a:extLst>
          </p:cNvPr>
          <p:cNvSpPr/>
          <p:nvPr/>
        </p:nvSpPr>
        <p:spPr>
          <a:xfrm>
            <a:off x="8023047" y="3649610"/>
            <a:ext cx="1306103" cy="791427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1600"/>
              <a:t>Decrease CPC</a:t>
            </a:r>
          </a:p>
        </p:txBody>
      </p:sp>
      <p:sp>
        <p:nvSpPr>
          <p:cNvPr id="34" name="Rounded Rectangle 15">
            <a:extLst>
              <a:ext uri="{FF2B5EF4-FFF2-40B4-BE49-F238E27FC236}">
                <a16:creationId xmlns:a16="http://schemas.microsoft.com/office/drawing/2014/main" id="{D5FF35F9-8FFC-486A-BFB7-0295EBE6657B}"/>
              </a:ext>
            </a:extLst>
          </p:cNvPr>
          <p:cNvSpPr/>
          <p:nvPr/>
        </p:nvSpPr>
        <p:spPr>
          <a:xfrm>
            <a:off x="8043108" y="5448247"/>
            <a:ext cx="602193" cy="701965"/>
          </a:xfrm>
          <a:prstGeom prst="roundRect">
            <a:avLst/>
          </a:prstGeom>
          <a:solidFill>
            <a:srgbClr val="6D8E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1100"/>
              <a:t>Cost</a:t>
            </a:r>
          </a:p>
        </p:txBody>
      </p:sp>
      <p:sp>
        <p:nvSpPr>
          <p:cNvPr id="35" name="Rounded Rectangle 15">
            <a:extLst>
              <a:ext uri="{FF2B5EF4-FFF2-40B4-BE49-F238E27FC236}">
                <a16:creationId xmlns:a16="http://schemas.microsoft.com/office/drawing/2014/main" id="{A8AB2215-B2D6-4D07-B7A7-E4B9F61E05D9}"/>
              </a:ext>
            </a:extLst>
          </p:cNvPr>
          <p:cNvSpPr/>
          <p:nvPr/>
        </p:nvSpPr>
        <p:spPr>
          <a:xfrm>
            <a:off x="8678502" y="5448247"/>
            <a:ext cx="650648" cy="701965"/>
          </a:xfrm>
          <a:prstGeom prst="roundRect">
            <a:avLst/>
          </a:prstGeom>
          <a:solidFill>
            <a:srgbClr val="6D8E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1100" dirty="0"/>
              <a:t>Click </a:t>
            </a:r>
          </a:p>
        </p:txBody>
      </p:sp>
      <p:sp>
        <p:nvSpPr>
          <p:cNvPr id="36" name="Rounded Rectangle 12">
            <a:extLst>
              <a:ext uri="{FF2B5EF4-FFF2-40B4-BE49-F238E27FC236}">
                <a16:creationId xmlns:a16="http://schemas.microsoft.com/office/drawing/2014/main" id="{654B679A-4667-495C-BC3E-136E8A92D2C4}"/>
              </a:ext>
            </a:extLst>
          </p:cNvPr>
          <p:cNvSpPr/>
          <p:nvPr/>
        </p:nvSpPr>
        <p:spPr>
          <a:xfrm>
            <a:off x="8023047" y="4589990"/>
            <a:ext cx="1306103" cy="763235"/>
          </a:xfrm>
          <a:prstGeom prst="roundRect">
            <a:avLst/>
          </a:prstGeom>
          <a:solidFill>
            <a:srgbClr val="6D8E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1200"/>
              <a:t>Cost/Click</a:t>
            </a:r>
          </a:p>
        </p:txBody>
      </p:sp>
      <p:sp>
        <p:nvSpPr>
          <p:cNvPr id="37" name="Rounded Rectangle 15">
            <a:extLst>
              <a:ext uri="{FF2B5EF4-FFF2-40B4-BE49-F238E27FC236}">
                <a16:creationId xmlns:a16="http://schemas.microsoft.com/office/drawing/2014/main" id="{C5B61385-0011-4B44-8E5B-0DCC7BDEF3CD}"/>
              </a:ext>
            </a:extLst>
          </p:cNvPr>
          <p:cNvSpPr/>
          <p:nvPr/>
        </p:nvSpPr>
        <p:spPr>
          <a:xfrm>
            <a:off x="9412743" y="3659871"/>
            <a:ext cx="900634" cy="763235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1100" dirty="0"/>
              <a:t>Decrease CPL</a:t>
            </a:r>
          </a:p>
        </p:txBody>
      </p:sp>
      <p:sp>
        <p:nvSpPr>
          <p:cNvPr id="38" name="Rounded Rectangle 15">
            <a:extLst>
              <a:ext uri="{FF2B5EF4-FFF2-40B4-BE49-F238E27FC236}">
                <a16:creationId xmlns:a16="http://schemas.microsoft.com/office/drawing/2014/main" id="{01EFBBE6-180F-427B-9F0C-BE38174876F9}"/>
              </a:ext>
            </a:extLst>
          </p:cNvPr>
          <p:cNvSpPr/>
          <p:nvPr/>
        </p:nvSpPr>
        <p:spPr>
          <a:xfrm>
            <a:off x="9425007" y="5428277"/>
            <a:ext cx="480980" cy="763235"/>
          </a:xfrm>
          <a:prstGeom prst="roundRect">
            <a:avLst/>
          </a:prstGeom>
          <a:solidFill>
            <a:srgbClr val="6D8E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900" dirty="0"/>
              <a:t>Cost</a:t>
            </a:r>
          </a:p>
        </p:txBody>
      </p:sp>
      <p:sp>
        <p:nvSpPr>
          <p:cNvPr id="39" name="Rounded Rectangle 15">
            <a:extLst>
              <a:ext uri="{FF2B5EF4-FFF2-40B4-BE49-F238E27FC236}">
                <a16:creationId xmlns:a16="http://schemas.microsoft.com/office/drawing/2014/main" id="{B6D335C1-43BC-4F1A-8C03-9935363307DE}"/>
              </a:ext>
            </a:extLst>
          </p:cNvPr>
          <p:cNvSpPr/>
          <p:nvPr/>
        </p:nvSpPr>
        <p:spPr>
          <a:xfrm>
            <a:off x="9944500" y="5428277"/>
            <a:ext cx="447357" cy="763235"/>
          </a:xfrm>
          <a:prstGeom prst="roundRect">
            <a:avLst/>
          </a:prstGeom>
          <a:solidFill>
            <a:srgbClr val="6D8E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900"/>
              <a:t>Leads</a:t>
            </a:r>
          </a:p>
        </p:txBody>
      </p:sp>
      <p:sp>
        <p:nvSpPr>
          <p:cNvPr id="40" name="Rounded Rectangle 12">
            <a:extLst>
              <a:ext uri="{FF2B5EF4-FFF2-40B4-BE49-F238E27FC236}">
                <a16:creationId xmlns:a16="http://schemas.microsoft.com/office/drawing/2014/main" id="{8BEB9756-4294-478B-A176-8BA3A7C37923}"/>
              </a:ext>
            </a:extLst>
          </p:cNvPr>
          <p:cNvSpPr/>
          <p:nvPr/>
        </p:nvSpPr>
        <p:spPr>
          <a:xfrm>
            <a:off x="9412743" y="4581486"/>
            <a:ext cx="900634" cy="763235"/>
          </a:xfrm>
          <a:prstGeom prst="roundRect">
            <a:avLst/>
          </a:prstGeom>
          <a:solidFill>
            <a:srgbClr val="6D8E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1600"/>
              <a:t>Cost / Leads</a:t>
            </a:r>
          </a:p>
        </p:txBody>
      </p:sp>
    </p:spTree>
    <p:extLst>
      <p:ext uri="{BB962C8B-B14F-4D97-AF65-F5344CB8AC3E}">
        <p14:creationId xmlns:p14="http://schemas.microsoft.com/office/powerpoint/2010/main" val="42782388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83387" y="251367"/>
            <a:ext cx="11439865" cy="768263"/>
          </a:xfrm>
        </p:spPr>
        <p:txBody>
          <a:bodyPr/>
          <a:lstStyle/>
          <a:p>
            <a:r>
              <a:rPr lang="en-US"/>
              <a:t>Webinar / Virtual Events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223934" y="1240970"/>
            <a:ext cx="2248677" cy="1158898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1600" b="1"/>
              <a:t>Objective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23931" y="2607359"/>
            <a:ext cx="2248677" cy="894132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1100" b="1"/>
              <a:t>Simplified Customer Journey Phase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223932" y="3610812"/>
            <a:ext cx="2248677" cy="763235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1600" b="1"/>
              <a:t>KPI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223932" y="4523000"/>
            <a:ext cx="2248677" cy="763235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1600" b="1"/>
              <a:t>Leading Metrics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223932" y="5428277"/>
            <a:ext cx="2248677" cy="763235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1600" b="1"/>
              <a:t>Supporting Metrics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2694088" y="1240970"/>
            <a:ext cx="9029166" cy="1158898"/>
          </a:xfrm>
          <a:prstGeom prst="roundRect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1600"/>
              <a:t>Drive awareness, consideration and purchase/conversion of IQVIA Products + Services. Right customer, right message, right time</a:t>
            </a:r>
          </a:p>
          <a:p>
            <a:pPr algn="ctr"/>
            <a:endParaRPr lang="en-US" sz="1600"/>
          </a:p>
        </p:txBody>
      </p:sp>
      <p:sp>
        <p:nvSpPr>
          <p:cNvPr id="11" name="Rounded Rectangle 10"/>
          <p:cNvSpPr/>
          <p:nvPr/>
        </p:nvSpPr>
        <p:spPr>
          <a:xfrm>
            <a:off x="2694087" y="2607359"/>
            <a:ext cx="4229261" cy="894132"/>
          </a:xfrm>
          <a:prstGeom prst="roundRect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1600"/>
              <a:t>Awareness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6979337" y="2607359"/>
            <a:ext cx="2612874" cy="894132"/>
          </a:xfrm>
          <a:prstGeom prst="roundRect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1600"/>
              <a:t>Consideration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6962335" y="3644893"/>
            <a:ext cx="2629876" cy="724322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1600"/>
              <a:t>Increase Attendance Rate</a:t>
            </a:r>
          </a:p>
        </p:txBody>
      </p:sp>
      <p:sp>
        <p:nvSpPr>
          <p:cNvPr id="47" name="Rounded Rectangle 15">
            <a:extLst>
              <a:ext uri="{FF2B5EF4-FFF2-40B4-BE49-F238E27FC236}">
                <a16:creationId xmlns:a16="http://schemas.microsoft.com/office/drawing/2014/main" id="{483668E1-C1D8-4100-8E80-570163013C48}"/>
              </a:ext>
            </a:extLst>
          </p:cNvPr>
          <p:cNvSpPr/>
          <p:nvPr/>
        </p:nvSpPr>
        <p:spPr>
          <a:xfrm>
            <a:off x="9643916" y="3650443"/>
            <a:ext cx="2075051" cy="718771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1600"/>
              <a:t>Increase Conversion Rate</a:t>
            </a:r>
          </a:p>
        </p:txBody>
      </p:sp>
      <p:sp>
        <p:nvSpPr>
          <p:cNvPr id="48" name="Rounded Rectangle 11">
            <a:extLst>
              <a:ext uri="{FF2B5EF4-FFF2-40B4-BE49-F238E27FC236}">
                <a16:creationId xmlns:a16="http://schemas.microsoft.com/office/drawing/2014/main" id="{EACE9E8B-826E-42FC-9A15-0B66D7535426}"/>
              </a:ext>
            </a:extLst>
          </p:cNvPr>
          <p:cNvSpPr/>
          <p:nvPr/>
        </p:nvSpPr>
        <p:spPr>
          <a:xfrm>
            <a:off x="9648200" y="2607359"/>
            <a:ext cx="2075051" cy="894132"/>
          </a:xfrm>
          <a:prstGeom prst="roundRect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1600"/>
              <a:t>Purchase + Conversion</a:t>
            </a:r>
          </a:p>
        </p:txBody>
      </p:sp>
      <p:sp>
        <p:nvSpPr>
          <p:cNvPr id="17" name="Rounded Rectangle 12">
            <a:extLst>
              <a:ext uri="{FF2B5EF4-FFF2-40B4-BE49-F238E27FC236}">
                <a16:creationId xmlns:a16="http://schemas.microsoft.com/office/drawing/2014/main" id="{782BE934-0D5A-45A6-8996-B7AE8FFA349D}"/>
              </a:ext>
            </a:extLst>
          </p:cNvPr>
          <p:cNvSpPr/>
          <p:nvPr/>
        </p:nvSpPr>
        <p:spPr>
          <a:xfrm>
            <a:off x="2694087" y="3605979"/>
            <a:ext cx="2248677" cy="763235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1600"/>
              <a:t>Increase Registrations</a:t>
            </a:r>
          </a:p>
        </p:txBody>
      </p:sp>
      <p:sp>
        <p:nvSpPr>
          <p:cNvPr id="19" name="Rounded Rectangle 15">
            <a:extLst>
              <a:ext uri="{FF2B5EF4-FFF2-40B4-BE49-F238E27FC236}">
                <a16:creationId xmlns:a16="http://schemas.microsoft.com/office/drawing/2014/main" id="{DAE9B955-7C17-4391-9D06-5A6295400C27}"/>
              </a:ext>
            </a:extLst>
          </p:cNvPr>
          <p:cNvSpPr/>
          <p:nvPr/>
        </p:nvSpPr>
        <p:spPr>
          <a:xfrm>
            <a:off x="9702392" y="5387811"/>
            <a:ext cx="979050" cy="763235"/>
          </a:xfrm>
          <a:prstGeom prst="roundRect">
            <a:avLst/>
          </a:prstGeom>
          <a:solidFill>
            <a:srgbClr val="6D8E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1100"/>
              <a:t>MQLs</a:t>
            </a:r>
          </a:p>
        </p:txBody>
      </p:sp>
      <p:sp>
        <p:nvSpPr>
          <p:cNvPr id="20" name="Rounded Rectangle 15">
            <a:extLst>
              <a:ext uri="{FF2B5EF4-FFF2-40B4-BE49-F238E27FC236}">
                <a16:creationId xmlns:a16="http://schemas.microsoft.com/office/drawing/2014/main" id="{959AE589-E6FE-4844-BE1D-DDC06BB2B28F}"/>
              </a:ext>
            </a:extLst>
          </p:cNvPr>
          <p:cNvSpPr/>
          <p:nvPr/>
        </p:nvSpPr>
        <p:spPr>
          <a:xfrm>
            <a:off x="10768788" y="5407627"/>
            <a:ext cx="979050" cy="763235"/>
          </a:xfrm>
          <a:prstGeom prst="roundRect">
            <a:avLst/>
          </a:prstGeom>
          <a:solidFill>
            <a:srgbClr val="6D8E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1100"/>
              <a:t>SQLs</a:t>
            </a:r>
          </a:p>
        </p:txBody>
      </p:sp>
      <p:sp>
        <p:nvSpPr>
          <p:cNvPr id="21" name="Rounded Rectangle 12">
            <a:extLst>
              <a:ext uri="{FF2B5EF4-FFF2-40B4-BE49-F238E27FC236}">
                <a16:creationId xmlns:a16="http://schemas.microsoft.com/office/drawing/2014/main" id="{A3426BC4-FAEC-4CD2-8CA7-7A62D436B350}"/>
              </a:ext>
            </a:extLst>
          </p:cNvPr>
          <p:cNvSpPr/>
          <p:nvPr/>
        </p:nvSpPr>
        <p:spPr>
          <a:xfrm>
            <a:off x="9669286" y="4529554"/>
            <a:ext cx="2078551" cy="763235"/>
          </a:xfrm>
          <a:prstGeom prst="roundRect">
            <a:avLst/>
          </a:prstGeom>
          <a:solidFill>
            <a:srgbClr val="6D8E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1600"/>
              <a:t># of SQLs / # of MQLs</a:t>
            </a:r>
          </a:p>
        </p:txBody>
      </p:sp>
      <p:sp>
        <p:nvSpPr>
          <p:cNvPr id="22" name="Rounded Rectangle 12">
            <a:extLst>
              <a:ext uri="{FF2B5EF4-FFF2-40B4-BE49-F238E27FC236}">
                <a16:creationId xmlns:a16="http://schemas.microsoft.com/office/drawing/2014/main" id="{370595F7-3669-448A-A9A7-CD20BE151DEF}"/>
              </a:ext>
            </a:extLst>
          </p:cNvPr>
          <p:cNvSpPr/>
          <p:nvPr/>
        </p:nvSpPr>
        <p:spPr>
          <a:xfrm>
            <a:off x="4994469" y="3605979"/>
            <a:ext cx="1906743" cy="763235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1600"/>
              <a:t>Increase NNC</a:t>
            </a:r>
          </a:p>
        </p:txBody>
      </p:sp>
      <p:sp>
        <p:nvSpPr>
          <p:cNvPr id="23" name="Rounded Rectangle 12">
            <a:extLst>
              <a:ext uri="{FF2B5EF4-FFF2-40B4-BE49-F238E27FC236}">
                <a16:creationId xmlns:a16="http://schemas.microsoft.com/office/drawing/2014/main" id="{23032CFA-3934-4077-8359-A44FE46C501D}"/>
              </a:ext>
            </a:extLst>
          </p:cNvPr>
          <p:cNvSpPr/>
          <p:nvPr/>
        </p:nvSpPr>
        <p:spPr>
          <a:xfrm>
            <a:off x="2694088" y="4523000"/>
            <a:ext cx="2248676" cy="1668512"/>
          </a:xfrm>
          <a:prstGeom prst="roundRect">
            <a:avLst/>
          </a:prstGeom>
          <a:solidFill>
            <a:srgbClr val="6D8E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1600"/>
              <a:t>Registrations</a:t>
            </a:r>
          </a:p>
        </p:txBody>
      </p:sp>
      <p:sp>
        <p:nvSpPr>
          <p:cNvPr id="24" name="Rounded Rectangle 12">
            <a:extLst>
              <a:ext uri="{FF2B5EF4-FFF2-40B4-BE49-F238E27FC236}">
                <a16:creationId xmlns:a16="http://schemas.microsoft.com/office/drawing/2014/main" id="{B6750BA1-4CC1-4BA0-BAFE-495DB472757F}"/>
              </a:ext>
            </a:extLst>
          </p:cNvPr>
          <p:cNvSpPr/>
          <p:nvPr/>
        </p:nvSpPr>
        <p:spPr>
          <a:xfrm>
            <a:off x="4995516" y="4523000"/>
            <a:ext cx="1905696" cy="1668512"/>
          </a:xfrm>
          <a:prstGeom prst="roundRect">
            <a:avLst/>
          </a:prstGeom>
          <a:solidFill>
            <a:srgbClr val="6D8E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1600"/>
              <a:t>Net New Contacts</a:t>
            </a:r>
          </a:p>
        </p:txBody>
      </p:sp>
      <p:sp>
        <p:nvSpPr>
          <p:cNvPr id="25" name="Rounded Rectangle 12">
            <a:extLst>
              <a:ext uri="{FF2B5EF4-FFF2-40B4-BE49-F238E27FC236}">
                <a16:creationId xmlns:a16="http://schemas.microsoft.com/office/drawing/2014/main" id="{64F2EF07-16A4-4CA8-B173-B3D671D663B1}"/>
              </a:ext>
            </a:extLst>
          </p:cNvPr>
          <p:cNvSpPr/>
          <p:nvPr/>
        </p:nvSpPr>
        <p:spPr>
          <a:xfrm>
            <a:off x="6962334" y="4523000"/>
            <a:ext cx="2619605" cy="763235"/>
          </a:xfrm>
          <a:prstGeom prst="roundRect">
            <a:avLst/>
          </a:prstGeom>
          <a:solidFill>
            <a:srgbClr val="6D8E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1600"/>
              <a:t>Attendees / Registrants</a:t>
            </a:r>
          </a:p>
        </p:txBody>
      </p:sp>
      <p:sp>
        <p:nvSpPr>
          <p:cNvPr id="26" name="Rounded Rectangle 12">
            <a:extLst>
              <a:ext uri="{FF2B5EF4-FFF2-40B4-BE49-F238E27FC236}">
                <a16:creationId xmlns:a16="http://schemas.microsoft.com/office/drawing/2014/main" id="{C33E07F4-590D-4ED4-A9F3-CA73679653BE}"/>
              </a:ext>
            </a:extLst>
          </p:cNvPr>
          <p:cNvSpPr/>
          <p:nvPr/>
        </p:nvSpPr>
        <p:spPr>
          <a:xfrm>
            <a:off x="6953965" y="5386606"/>
            <a:ext cx="1209648" cy="763235"/>
          </a:xfrm>
          <a:prstGeom prst="roundRect">
            <a:avLst/>
          </a:prstGeom>
          <a:solidFill>
            <a:srgbClr val="6D8E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1600"/>
              <a:t>Attendees</a:t>
            </a:r>
          </a:p>
        </p:txBody>
      </p:sp>
      <p:sp>
        <p:nvSpPr>
          <p:cNvPr id="27" name="Rounded Rectangle 12">
            <a:extLst>
              <a:ext uri="{FF2B5EF4-FFF2-40B4-BE49-F238E27FC236}">
                <a16:creationId xmlns:a16="http://schemas.microsoft.com/office/drawing/2014/main" id="{7B30B904-9B2F-4D04-A5ED-51CE55B4ACA1}"/>
              </a:ext>
            </a:extLst>
          </p:cNvPr>
          <p:cNvSpPr/>
          <p:nvPr/>
        </p:nvSpPr>
        <p:spPr>
          <a:xfrm>
            <a:off x="8205515" y="5386606"/>
            <a:ext cx="1376423" cy="763235"/>
          </a:xfrm>
          <a:prstGeom prst="roundRect">
            <a:avLst/>
          </a:prstGeom>
          <a:solidFill>
            <a:srgbClr val="6D8E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1600"/>
              <a:t>Registrants</a:t>
            </a:r>
          </a:p>
        </p:txBody>
      </p:sp>
    </p:spTree>
    <p:extLst>
      <p:ext uri="{BB962C8B-B14F-4D97-AF65-F5344CB8AC3E}">
        <p14:creationId xmlns:p14="http://schemas.microsoft.com/office/powerpoint/2010/main" val="1292084415"/>
      </p:ext>
    </p:extLst>
  </p:cSld>
  <p:clrMapOvr>
    <a:masterClrMapping/>
  </p:clrMapOvr>
</p:sld>
</file>

<file path=ppt/theme/theme1.xml><?xml version="1.0" encoding="utf-8"?>
<a:theme xmlns:a="http://schemas.openxmlformats.org/drawingml/2006/main" name="IQVIA_V2.1.0">
  <a:themeElements>
    <a:clrScheme name="IQVIA Master Brand">
      <a:dk1>
        <a:srgbClr val="2B3A42"/>
      </a:dk1>
      <a:lt1>
        <a:srgbClr val="FFFFFF"/>
      </a:lt1>
      <a:dk2>
        <a:srgbClr val="606B71"/>
      </a:dk2>
      <a:lt2>
        <a:srgbClr val="F3F3F3"/>
      </a:lt2>
      <a:accent1>
        <a:srgbClr val="00A3E0"/>
      </a:accent1>
      <a:accent2>
        <a:srgbClr val="005587"/>
      </a:accent2>
      <a:accent3>
        <a:srgbClr val="43B02A"/>
      </a:accent3>
      <a:accent4>
        <a:srgbClr val="027123"/>
      </a:accent4>
      <a:accent5>
        <a:srgbClr val="00BFB3"/>
      </a:accent5>
      <a:accent6>
        <a:srgbClr val="F0B323"/>
      </a:accent6>
      <a:hlink>
        <a:srgbClr val="00A3E0"/>
      </a:hlink>
      <a:folHlink>
        <a:srgbClr val="00558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t" anchorCtr="0"/>
      <a:lstStyle>
        <a:defPPr algn="l">
          <a:defRPr sz="16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600" dirty="0" err="1" smtClean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4" id="{A6DE1258-39A2-2945-9072-8BE7ECCDA81F}" vid="{B8DDE78A-610C-3E43-B28E-6C810C23E004}"/>
    </a:ext>
  </a:extLst>
</a:theme>
</file>

<file path=ppt/theme/theme2.xml><?xml version="1.0" encoding="utf-8"?>
<a:theme xmlns:a="http://schemas.openxmlformats.org/drawingml/2006/main" name="Office Theme">
  <a:themeElements>
    <a:clrScheme name="IQVIA">
      <a:dk1>
        <a:srgbClr val="2B3A42"/>
      </a:dk1>
      <a:lt1>
        <a:sysClr val="window" lastClr="FFFFFF"/>
      </a:lt1>
      <a:dk2>
        <a:srgbClr val="005587"/>
      </a:dk2>
      <a:lt2>
        <a:srgbClr val="00A3E0"/>
      </a:lt2>
      <a:accent1>
        <a:srgbClr val="FE8A12"/>
      </a:accent1>
      <a:accent2>
        <a:srgbClr val="43B02A"/>
      </a:accent2>
      <a:accent3>
        <a:srgbClr val="027223"/>
      </a:accent3>
      <a:accent4>
        <a:srgbClr val="00C7B1"/>
      </a:accent4>
      <a:accent5>
        <a:srgbClr val="FFD100"/>
      </a:accent5>
      <a:accent6>
        <a:srgbClr val="3F5765"/>
      </a:accent6>
      <a:hlink>
        <a:srgbClr val="2B3A42"/>
      </a:hlink>
      <a:folHlink>
        <a:srgbClr val="00558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IQVIA">
      <a:dk1>
        <a:srgbClr val="2B3A42"/>
      </a:dk1>
      <a:lt1>
        <a:sysClr val="window" lastClr="FFFFFF"/>
      </a:lt1>
      <a:dk2>
        <a:srgbClr val="005587"/>
      </a:dk2>
      <a:lt2>
        <a:srgbClr val="00A3E0"/>
      </a:lt2>
      <a:accent1>
        <a:srgbClr val="FE8A12"/>
      </a:accent1>
      <a:accent2>
        <a:srgbClr val="43B02A"/>
      </a:accent2>
      <a:accent3>
        <a:srgbClr val="027223"/>
      </a:accent3>
      <a:accent4>
        <a:srgbClr val="00C7B1"/>
      </a:accent4>
      <a:accent5>
        <a:srgbClr val="FFD100"/>
      </a:accent5>
      <a:accent6>
        <a:srgbClr val="3F5765"/>
      </a:accent6>
      <a:hlink>
        <a:srgbClr val="2B3A42"/>
      </a:hlink>
      <a:folHlink>
        <a:srgbClr val="00558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2</TotalTime>
  <Words>883</Words>
  <Application>Microsoft Office PowerPoint</Application>
  <PresentationFormat>Widescreen</PresentationFormat>
  <Paragraphs>261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Arial Narrow</vt:lpstr>
      <vt:lpstr>Georgia</vt:lpstr>
      <vt:lpstr>System Font Regular</vt:lpstr>
      <vt:lpstr>Wingdings</vt:lpstr>
      <vt:lpstr>IQVIA_V2.1.0</vt:lpstr>
      <vt:lpstr>What is a Measurement Framework</vt:lpstr>
      <vt:lpstr>Channel Measurement Framework</vt:lpstr>
      <vt:lpstr>Email</vt:lpstr>
      <vt:lpstr>Organic Social</vt:lpstr>
      <vt:lpstr>Organic Web</vt:lpstr>
      <vt:lpstr>Paid Search</vt:lpstr>
      <vt:lpstr>Paid Social</vt:lpstr>
      <vt:lpstr>Display</vt:lpstr>
      <vt:lpstr>Webinar / Virtual Events</vt:lpstr>
      <vt:lpstr>Events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is a Measurement Framework</dc:title>
  <dc:creator>Powell, Kristen</dc:creator>
  <cp:lastModifiedBy>Powell, Kristen</cp:lastModifiedBy>
  <cp:revision>3</cp:revision>
  <cp:lastPrinted>2019-08-20T20:33:24Z</cp:lastPrinted>
  <dcterms:created xsi:type="dcterms:W3CDTF">2021-10-18T18:54:04Z</dcterms:created>
  <dcterms:modified xsi:type="dcterms:W3CDTF">2021-10-22T16:26:20Z</dcterms:modified>
</cp:coreProperties>
</file>